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65" r:id="rId2"/>
    <p:sldId id="262" r:id="rId3"/>
    <p:sldId id="263" r:id="rId4"/>
    <p:sldId id="264" r:id="rId5"/>
    <p:sldId id="256" r:id="rId6"/>
    <p:sldId id="257" r:id="rId7"/>
    <p:sldId id="258" r:id="rId8"/>
    <p:sldId id="259" r:id="rId9"/>
    <p:sldId id="260" r:id="rId10"/>
    <p:sldId id="261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-276" y="-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image" Target="../media/image10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4.wmf"/><Relationship Id="rId1" Type="http://schemas.openxmlformats.org/officeDocument/2006/relationships/image" Target="../media/image13.wmf"/></Relationships>
</file>

<file path=ppt/drawings/_rels/vmlDrawing5.vml.rels><?xml version="1.0" encoding="UTF-8" standalone="yes"?>
<Relationships xmlns="http://schemas.openxmlformats.org/package/2006/relationships"><Relationship Id="rId8" Type="http://schemas.openxmlformats.org/officeDocument/2006/relationships/image" Target="../media/image21.wmf"/><Relationship Id="rId3" Type="http://schemas.openxmlformats.org/officeDocument/2006/relationships/image" Target="../media/image16.wmf"/><Relationship Id="rId7" Type="http://schemas.openxmlformats.org/officeDocument/2006/relationships/image" Target="../media/image20.wmf"/><Relationship Id="rId2" Type="http://schemas.openxmlformats.org/officeDocument/2006/relationships/image" Target="../media/image14.wmf"/><Relationship Id="rId1" Type="http://schemas.openxmlformats.org/officeDocument/2006/relationships/image" Target="../media/image15.wmf"/><Relationship Id="rId6" Type="http://schemas.openxmlformats.org/officeDocument/2006/relationships/image" Target="../media/image19.wmf"/><Relationship Id="rId5" Type="http://schemas.openxmlformats.org/officeDocument/2006/relationships/image" Target="../media/image18.wmf"/><Relationship Id="rId4" Type="http://schemas.openxmlformats.org/officeDocument/2006/relationships/image" Target="../media/image17.wmf"/></Relationships>
</file>

<file path=ppt/drawings/_rels/vmlDrawing6.vml.rels><?xml version="1.0" encoding="UTF-8" standalone="yes"?>
<Relationships xmlns="http://schemas.openxmlformats.org/package/2006/relationships"><Relationship Id="rId8" Type="http://schemas.openxmlformats.org/officeDocument/2006/relationships/image" Target="../media/image29.wmf"/><Relationship Id="rId13" Type="http://schemas.openxmlformats.org/officeDocument/2006/relationships/image" Target="../media/image34.wmf"/><Relationship Id="rId3" Type="http://schemas.openxmlformats.org/officeDocument/2006/relationships/image" Target="../media/image24.wmf"/><Relationship Id="rId7" Type="http://schemas.openxmlformats.org/officeDocument/2006/relationships/image" Target="../media/image28.wmf"/><Relationship Id="rId12" Type="http://schemas.openxmlformats.org/officeDocument/2006/relationships/image" Target="../media/image33.wmf"/><Relationship Id="rId2" Type="http://schemas.openxmlformats.org/officeDocument/2006/relationships/image" Target="../media/image23.wmf"/><Relationship Id="rId1" Type="http://schemas.openxmlformats.org/officeDocument/2006/relationships/image" Target="../media/image22.wmf"/><Relationship Id="rId6" Type="http://schemas.openxmlformats.org/officeDocument/2006/relationships/image" Target="../media/image27.wmf"/><Relationship Id="rId11" Type="http://schemas.openxmlformats.org/officeDocument/2006/relationships/image" Target="../media/image32.wmf"/><Relationship Id="rId5" Type="http://schemas.openxmlformats.org/officeDocument/2006/relationships/image" Target="../media/image26.wmf"/><Relationship Id="rId10" Type="http://schemas.openxmlformats.org/officeDocument/2006/relationships/image" Target="../media/image31.wmf"/><Relationship Id="rId4" Type="http://schemas.openxmlformats.org/officeDocument/2006/relationships/image" Target="../media/image25.wmf"/><Relationship Id="rId9" Type="http://schemas.openxmlformats.org/officeDocument/2006/relationships/image" Target="../media/image30.wmf"/><Relationship Id="rId14" Type="http://schemas.openxmlformats.org/officeDocument/2006/relationships/image" Target="../media/image35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38.wmf"/><Relationship Id="rId2" Type="http://schemas.openxmlformats.org/officeDocument/2006/relationships/image" Target="../media/image37.wmf"/><Relationship Id="rId1" Type="http://schemas.openxmlformats.org/officeDocument/2006/relationships/image" Target="../media/image36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41.wmf"/><Relationship Id="rId2" Type="http://schemas.openxmlformats.org/officeDocument/2006/relationships/image" Target="../media/image40.wmf"/><Relationship Id="rId1" Type="http://schemas.openxmlformats.org/officeDocument/2006/relationships/image" Target="../media/image39.wmf"/><Relationship Id="rId4" Type="http://schemas.openxmlformats.org/officeDocument/2006/relationships/image" Target="../media/image42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B53BC4-2736-439F-91DF-2C4E102779EC}" type="datetimeFigureOut">
              <a:rPr lang="en-US" smtClean="0"/>
              <a:t>12/17/2021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8EDC697-5AE4-4662-8CFC-071E9C2075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99681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765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vi-VN" altLang="vi-VN" smtClean="0">
              <a:latin typeface="Arial" pitchFamily="34" charset="0"/>
            </a:endParaRPr>
          </a:p>
        </p:txBody>
      </p:sp>
      <p:sp>
        <p:nvSpPr>
          <p:cNvPr id="2765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F3C357C4-E296-4ED0-BAB2-A0F4DE7F0512}" type="slidenum">
              <a:rPr lang="en-US" altLang="vi-VN" sz="1200" smtClean="0">
                <a:latin typeface="Arial" pitchFamily="34" charset="0"/>
                <a:cs typeface="Arial" pitchFamily="34" charset="0"/>
              </a:rPr>
              <a:pPr/>
              <a:t>1</a:t>
            </a:fld>
            <a:endParaRPr lang="en-US" altLang="vi-VN" sz="120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0EADD98F-CDF9-48CE-BE36-6B3F5CA98C5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5EC75FC4-9A6E-48D7-8847-C694969D045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A436FB10-ED01-4019-94CB-4227535030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E8E90F-CFC0-40D9-B2D7-6823F5CABF29}" type="datetimeFigureOut">
              <a:rPr lang="en-US" smtClean="0"/>
              <a:t>12/17/2021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6C74AA69-1D77-4A42-8208-2CD82F52C8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E41872EF-902D-43FA-B6CD-BEB2FA2DF5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8D6A3-EE4E-4061-A6CB-ED144898C3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57933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F74F0F0D-503D-4E94-9EEF-3071E019C2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D0E35389-FE36-45EE-83B4-7B45AC09315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1BC0ACCA-03ED-4A8F-98BC-162857E524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E8E90F-CFC0-40D9-B2D7-6823F5CABF29}" type="datetimeFigureOut">
              <a:rPr lang="en-US" smtClean="0"/>
              <a:t>12/17/2021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CE16864B-4FA8-405D-905B-036579D9E4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C1DD5D0B-7EE5-41FC-94B8-041ACC1348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8D6A3-EE4E-4061-A6CB-ED144898C3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30070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="" xmlns:a16="http://schemas.microsoft.com/office/drawing/2014/main" id="{1A62FB4B-8A49-4C07-90C8-C1F180B9FA5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B0AE53E9-87E5-46E5-8442-A9F40D6668C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C084625A-4F4E-4D3A-BEAB-3C05558A74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E8E90F-CFC0-40D9-B2D7-6823F5CABF29}" type="datetimeFigureOut">
              <a:rPr lang="en-US" smtClean="0"/>
              <a:t>12/17/2021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FB922026-A99E-4D1B-97C3-013B43CB2B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D5EE781F-ED96-482B-8D1F-2E34AB79DB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8D6A3-EE4E-4061-A6CB-ED144898C3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74229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2DC3F9F4-1428-4956-9490-4F3A63EF13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B18E929D-99E0-4F37-93B6-5CAF6BDC39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28905448-DDFC-4820-983E-CDFE4BB953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E8E90F-CFC0-40D9-B2D7-6823F5CABF29}" type="datetimeFigureOut">
              <a:rPr lang="en-US" smtClean="0"/>
              <a:t>12/17/2021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63DF7C96-0FF3-4916-8C86-AC5DA6D11E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73F19116-C189-47BD-A3B6-2F01B88463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8D6A3-EE4E-4061-A6CB-ED144898C3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96560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12B23D48-FB7E-4192-8E5D-E92CE3A36C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3DC91571-6426-44CC-A3E9-F739F897F7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E740BF2C-DB30-4F02-B85A-88A3B599CC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E8E90F-CFC0-40D9-B2D7-6823F5CABF29}" type="datetimeFigureOut">
              <a:rPr lang="en-US" smtClean="0"/>
              <a:t>12/17/2021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87A41DC1-2EC7-4654-B17D-BA71AED90B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2C052677-4731-4EAD-B17F-5A8F681555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8D6A3-EE4E-4061-A6CB-ED144898C3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64291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BB7CFF50-11AB-49D1-9DDE-4FEE955346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F6DBB3D2-5FC8-487C-B97C-EA95919C9CC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14C61080-6DB3-4464-8F1A-2FB3E3C3694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DE0BE7A0-0B2C-4C4E-8335-87375C0CD9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E8E90F-CFC0-40D9-B2D7-6823F5CABF29}" type="datetimeFigureOut">
              <a:rPr lang="en-US" smtClean="0"/>
              <a:t>12/17/2021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9E20C601-AD8D-434F-B111-DFD7E7CA3A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6A4B7B5A-139A-4C11-AB9C-9E7897A35C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8D6A3-EE4E-4061-A6CB-ED144898C3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2547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7334803C-C2E8-458C-94C1-EB5A6A2398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B7F601E7-D5BA-4769-A469-25E9978458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4FB94673-38CC-42EA-BBE2-87AB3FBC9A1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="" xmlns:a16="http://schemas.microsoft.com/office/drawing/2014/main" id="{800E9BB6-3CB1-47E7-A1AB-49769C79C4D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="" xmlns:a16="http://schemas.microsoft.com/office/drawing/2014/main" id="{9E1FF457-1EA7-4FAE-BBB4-FD3294D7492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="" xmlns:a16="http://schemas.microsoft.com/office/drawing/2014/main" id="{A38C7806-FFCE-4E42-A222-BEAF596330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E8E90F-CFC0-40D9-B2D7-6823F5CABF29}" type="datetimeFigureOut">
              <a:rPr lang="en-US" smtClean="0"/>
              <a:t>12/17/2021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="" xmlns:a16="http://schemas.microsoft.com/office/drawing/2014/main" id="{277ECBB1-148E-4973-8C05-2D0C90FD54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="" xmlns:a16="http://schemas.microsoft.com/office/drawing/2014/main" id="{81F83C45-87F5-4A76-B4F8-5E881E82FF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8D6A3-EE4E-4061-A6CB-ED144898C3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05160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14740688-B4F1-499B-9650-202876A0F8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="" xmlns:a16="http://schemas.microsoft.com/office/drawing/2014/main" id="{3527ACB8-D993-467F-8BAA-54F9585BA2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E8E90F-CFC0-40D9-B2D7-6823F5CABF29}" type="datetimeFigureOut">
              <a:rPr lang="en-US" smtClean="0"/>
              <a:t>12/17/2021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F3A9748A-9F47-4B3D-954B-D20A90ACCA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01346425-D85D-4646-B6FE-6784D3DAE9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8D6A3-EE4E-4061-A6CB-ED144898C3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59985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="" xmlns:a16="http://schemas.microsoft.com/office/drawing/2014/main" id="{360E56DB-4757-45D4-8AEA-734634807C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E8E90F-CFC0-40D9-B2D7-6823F5CABF29}" type="datetimeFigureOut">
              <a:rPr lang="en-US" smtClean="0"/>
              <a:t>12/17/2021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="" xmlns:a16="http://schemas.microsoft.com/office/drawing/2014/main" id="{F425D9CB-2521-4023-9C56-AF15093139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1C712E7F-1594-40F3-A0CE-7C618681D4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8D6A3-EE4E-4061-A6CB-ED144898C3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82341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3E51FA45-EB00-46B0-82C6-04C1BD2E38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D399B793-2DFE-4808-9854-E4615E164C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A36FE03D-63DD-4159-A362-380AB27F69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5DE04656-A8C6-4F35-AAE4-C9F5DD3D6A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E8E90F-CFC0-40D9-B2D7-6823F5CABF29}" type="datetimeFigureOut">
              <a:rPr lang="en-US" smtClean="0"/>
              <a:t>12/17/2021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9D609ADE-E7AE-4F23-B09D-A777FF95F1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D04C943C-4927-4224-B1B5-7AB11886FE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8D6A3-EE4E-4061-A6CB-ED144898C3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20823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96B05EDB-D774-4429-84F9-1309801EA6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="" xmlns:a16="http://schemas.microsoft.com/office/drawing/2014/main" id="{CE48CAB4-F5FC-4B19-8FCF-CBB2C08ED7E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05319FB3-69E6-4604-A0B7-882C4086D36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931AF4C4-0B5A-48E8-8468-989E5277FF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E8E90F-CFC0-40D9-B2D7-6823F5CABF29}" type="datetimeFigureOut">
              <a:rPr lang="en-US" smtClean="0"/>
              <a:t>12/17/2021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2907C794-88AE-48CE-A769-FE8599B72A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78B32D99-F09D-4E1B-8E6A-A5116B1DB6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8D6A3-EE4E-4061-A6CB-ED144898C3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47442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hyperlink" Target="http://olivehuedesigns.blogspot.com/p/free-backgrounds.html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39000"/>
            <a:lum/>
            <a:extLst>
              <a:ext uri="{837473B0-CC2E-450A-ABE3-18F120FF3D39}">
                <a1611:picAttrSrcUrl xmlns="" xmlns:a1611="http://schemas.microsoft.com/office/drawing/2016/11/main" r:id="rId14"/>
              </a:ext>
            </a:extLst>
          </a:blip>
          <a:srcRect/>
          <a:stretch>
            <a:fillRect t="-20000" b="-2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="" xmlns:a16="http://schemas.microsoft.com/office/drawing/2014/main" id="{1C676FA4-C226-4824-B640-57561BE918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27ECE9C5-C378-479C-9EF5-22E6B3E98F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BC81F2D9-0E34-44A2-A38D-138653DCD94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E8E90F-CFC0-40D9-B2D7-6823F5CABF29}" type="datetimeFigureOut">
              <a:rPr lang="en-US" smtClean="0"/>
              <a:t>12/17/2021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E781319F-AD60-48C0-BAEB-3E6C8D2335F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0CABDA18-A42A-40DB-86C0-E8DE504B81D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48D6A3-EE4E-4061-A6CB-ED144898C3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65802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7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" Type="http://schemas.openxmlformats.org/officeDocument/2006/relationships/audio" Target="file:///D:\Hoatau\Nhac.wma" TargetMode="External"/><Relationship Id="rId6" Type="http://schemas.openxmlformats.org/officeDocument/2006/relationships/image" Target="../media/image4.gif"/><Relationship Id="rId5" Type="http://schemas.openxmlformats.org/officeDocument/2006/relationships/image" Target="../media/image3.gif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41.wmf"/><Relationship Id="rId3" Type="http://schemas.openxmlformats.org/officeDocument/2006/relationships/oleObject" Target="../embeddings/oleObject33.bin"/><Relationship Id="rId7" Type="http://schemas.openxmlformats.org/officeDocument/2006/relationships/oleObject" Target="../embeddings/oleObject3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40.wmf"/><Relationship Id="rId5" Type="http://schemas.openxmlformats.org/officeDocument/2006/relationships/oleObject" Target="../embeddings/oleObject34.bin"/><Relationship Id="rId10" Type="http://schemas.openxmlformats.org/officeDocument/2006/relationships/image" Target="../media/image42.wmf"/><Relationship Id="rId4" Type="http://schemas.openxmlformats.org/officeDocument/2006/relationships/image" Target="../media/image39.wmf"/><Relationship Id="rId9" Type="http://schemas.openxmlformats.org/officeDocument/2006/relationships/oleObject" Target="../embeddings/oleObject36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6.wmf"/><Relationship Id="rId4" Type="http://schemas.openxmlformats.org/officeDocument/2006/relationships/oleObject" Target="../embeddings/oleObject1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9.wmf"/><Relationship Id="rId5" Type="http://schemas.openxmlformats.org/officeDocument/2006/relationships/oleObject" Target="../embeddings/oleObject3.bin"/><Relationship Id="rId4" Type="http://schemas.openxmlformats.org/officeDocument/2006/relationships/image" Target="../media/image8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7" Type="http://schemas.openxmlformats.org/officeDocument/2006/relationships/image" Target="../media/image11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5.bin"/><Relationship Id="rId5" Type="http://schemas.openxmlformats.org/officeDocument/2006/relationships/image" Target="../media/image10.wmf"/><Relationship Id="rId4" Type="http://schemas.openxmlformats.org/officeDocument/2006/relationships/oleObject" Target="../embeddings/oleObject4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4.wmf"/><Relationship Id="rId5" Type="http://schemas.openxmlformats.org/officeDocument/2006/relationships/oleObject" Target="../embeddings/oleObject7.bin"/><Relationship Id="rId4" Type="http://schemas.openxmlformats.org/officeDocument/2006/relationships/image" Target="../media/image13.w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wmf"/><Relationship Id="rId13" Type="http://schemas.openxmlformats.org/officeDocument/2006/relationships/oleObject" Target="../embeddings/oleObject13.bin"/><Relationship Id="rId18" Type="http://schemas.openxmlformats.org/officeDocument/2006/relationships/image" Target="../media/image21.wmf"/><Relationship Id="rId3" Type="http://schemas.openxmlformats.org/officeDocument/2006/relationships/oleObject" Target="../embeddings/oleObject8.bin"/><Relationship Id="rId7" Type="http://schemas.openxmlformats.org/officeDocument/2006/relationships/oleObject" Target="../embeddings/oleObject10.bin"/><Relationship Id="rId12" Type="http://schemas.openxmlformats.org/officeDocument/2006/relationships/image" Target="../media/image18.wmf"/><Relationship Id="rId17" Type="http://schemas.openxmlformats.org/officeDocument/2006/relationships/oleObject" Target="../embeddings/oleObject15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0.wmf"/><Relationship Id="rId1" Type="http://schemas.openxmlformats.org/officeDocument/2006/relationships/vmlDrawing" Target="../drawings/vmlDrawing5.vml"/><Relationship Id="rId6" Type="http://schemas.openxmlformats.org/officeDocument/2006/relationships/image" Target="../media/image14.wmf"/><Relationship Id="rId11" Type="http://schemas.openxmlformats.org/officeDocument/2006/relationships/oleObject" Target="../embeddings/oleObject12.bin"/><Relationship Id="rId5" Type="http://schemas.openxmlformats.org/officeDocument/2006/relationships/oleObject" Target="../embeddings/oleObject9.bin"/><Relationship Id="rId15" Type="http://schemas.openxmlformats.org/officeDocument/2006/relationships/oleObject" Target="../embeddings/oleObject14.bin"/><Relationship Id="rId10" Type="http://schemas.openxmlformats.org/officeDocument/2006/relationships/image" Target="../media/image17.wmf"/><Relationship Id="rId4" Type="http://schemas.openxmlformats.org/officeDocument/2006/relationships/image" Target="../media/image15.wmf"/><Relationship Id="rId9" Type="http://schemas.openxmlformats.org/officeDocument/2006/relationships/oleObject" Target="../embeddings/oleObject11.bin"/><Relationship Id="rId14" Type="http://schemas.openxmlformats.org/officeDocument/2006/relationships/image" Target="../media/image19.w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wmf"/><Relationship Id="rId13" Type="http://schemas.openxmlformats.org/officeDocument/2006/relationships/oleObject" Target="../embeddings/oleObject21.bin"/><Relationship Id="rId18" Type="http://schemas.openxmlformats.org/officeDocument/2006/relationships/image" Target="../media/image29.wmf"/><Relationship Id="rId26" Type="http://schemas.openxmlformats.org/officeDocument/2006/relationships/image" Target="../media/image33.wmf"/><Relationship Id="rId3" Type="http://schemas.openxmlformats.org/officeDocument/2006/relationships/oleObject" Target="../embeddings/oleObject16.bin"/><Relationship Id="rId21" Type="http://schemas.openxmlformats.org/officeDocument/2006/relationships/oleObject" Target="../embeddings/oleObject25.bin"/><Relationship Id="rId7" Type="http://schemas.openxmlformats.org/officeDocument/2006/relationships/oleObject" Target="../embeddings/oleObject18.bin"/><Relationship Id="rId12" Type="http://schemas.openxmlformats.org/officeDocument/2006/relationships/image" Target="../media/image26.wmf"/><Relationship Id="rId17" Type="http://schemas.openxmlformats.org/officeDocument/2006/relationships/oleObject" Target="../embeddings/oleObject23.bin"/><Relationship Id="rId25" Type="http://schemas.openxmlformats.org/officeDocument/2006/relationships/oleObject" Target="../embeddings/oleObject27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8.wmf"/><Relationship Id="rId20" Type="http://schemas.openxmlformats.org/officeDocument/2006/relationships/image" Target="../media/image30.wmf"/><Relationship Id="rId29" Type="http://schemas.openxmlformats.org/officeDocument/2006/relationships/oleObject" Target="../embeddings/oleObject29.bin"/><Relationship Id="rId1" Type="http://schemas.openxmlformats.org/officeDocument/2006/relationships/vmlDrawing" Target="../drawings/vmlDrawing6.vml"/><Relationship Id="rId6" Type="http://schemas.openxmlformats.org/officeDocument/2006/relationships/image" Target="../media/image23.wmf"/><Relationship Id="rId11" Type="http://schemas.openxmlformats.org/officeDocument/2006/relationships/oleObject" Target="../embeddings/oleObject20.bin"/><Relationship Id="rId24" Type="http://schemas.openxmlformats.org/officeDocument/2006/relationships/image" Target="../media/image32.wmf"/><Relationship Id="rId5" Type="http://schemas.openxmlformats.org/officeDocument/2006/relationships/oleObject" Target="../embeddings/oleObject17.bin"/><Relationship Id="rId15" Type="http://schemas.openxmlformats.org/officeDocument/2006/relationships/oleObject" Target="../embeddings/oleObject22.bin"/><Relationship Id="rId23" Type="http://schemas.openxmlformats.org/officeDocument/2006/relationships/oleObject" Target="../embeddings/oleObject26.bin"/><Relationship Id="rId28" Type="http://schemas.openxmlformats.org/officeDocument/2006/relationships/image" Target="../media/image34.wmf"/><Relationship Id="rId10" Type="http://schemas.openxmlformats.org/officeDocument/2006/relationships/image" Target="../media/image25.wmf"/><Relationship Id="rId19" Type="http://schemas.openxmlformats.org/officeDocument/2006/relationships/oleObject" Target="../embeddings/oleObject24.bin"/><Relationship Id="rId4" Type="http://schemas.openxmlformats.org/officeDocument/2006/relationships/image" Target="../media/image22.wmf"/><Relationship Id="rId9" Type="http://schemas.openxmlformats.org/officeDocument/2006/relationships/oleObject" Target="../embeddings/oleObject19.bin"/><Relationship Id="rId14" Type="http://schemas.openxmlformats.org/officeDocument/2006/relationships/image" Target="../media/image27.wmf"/><Relationship Id="rId22" Type="http://schemas.openxmlformats.org/officeDocument/2006/relationships/image" Target="../media/image31.wmf"/><Relationship Id="rId27" Type="http://schemas.openxmlformats.org/officeDocument/2006/relationships/oleObject" Target="../embeddings/oleObject28.bin"/><Relationship Id="rId30" Type="http://schemas.openxmlformats.org/officeDocument/2006/relationships/image" Target="../media/image35.wm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38.wmf"/><Relationship Id="rId3" Type="http://schemas.openxmlformats.org/officeDocument/2006/relationships/oleObject" Target="../embeddings/oleObject30.bin"/><Relationship Id="rId7" Type="http://schemas.openxmlformats.org/officeDocument/2006/relationships/oleObject" Target="../embeddings/oleObject3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37.wmf"/><Relationship Id="rId5" Type="http://schemas.openxmlformats.org/officeDocument/2006/relationships/oleObject" Target="../embeddings/oleObject31.bin"/><Relationship Id="rId4" Type="http://schemas.openxmlformats.org/officeDocument/2006/relationships/image" Target="../media/image36.w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SZ16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4755" name="Text Box 3"/>
          <p:cNvSpPr txBox="1">
            <a:spLocks noChangeArrowheads="1"/>
          </p:cNvSpPr>
          <p:nvPr/>
        </p:nvSpPr>
        <p:spPr bwMode="auto">
          <a:xfrm>
            <a:off x="0" y="1"/>
            <a:ext cx="12192000" cy="11070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81320" dir="2319588" algn="ctr" rotWithShape="0">
              <a:schemeClr val="bg2"/>
            </a:outerShdw>
          </a:effectLst>
        </p:spPr>
        <p:txBody>
          <a:bodyPr lIns="121917" tIns="60958" rIns="121917" bIns="60958"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endParaRPr lang="en-US" sz="6400" dirty="0">
              <a:solidFill>
                <a:srgbClr val="FF00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VNI-Cooper" pitchFamily="2" charset="0"/>
              <a:cs typeface="Arial" charset="0"/>
            </a:endParaRPr>
          </a:p>
        </p:txBody>
      </p:sp>
      <p:sp>
        <p:nvSpPr>
          <p:cNvPr id="74756" name="WordArt 4"/>
          <p:cNvSpPr>
            <a:spLocks noChangeArrowheads="1" noChangeShapeType="1" noTextEdit="1"/>
          </p:cNvSpPr>
          <p:nvPr/>
        </p:nvSpPr>
        <p:spPr bwMode="auto">
          <a:xfrm>
            <a:off x="203200" y="2514600"/>
            <a:ext cx="11785600" cy="2057400"/>
          </a:xfrm>
          <a:prstGeom prst="rect">
            <a:avLst/>
          </a:prstGeom>
        </p:spPr>
        <p:txBody>
          <a:bodyPr wrap="none" lIns="121917" tIns="60958" rIns="121917" bIns="60958" fromWordArt="1">
            <a:prstTxWarp prst="textArchDownPour">
              <a:avLst>
                <a:gd name="adj1" fmla="val 21215172"/>
                <a:gd name="adj2" fmla="val 54287"/>
              </a:avLst>
            </a:prstTxWarp>
          </a:bodyPr>
          <a:lstStyle/>
          <a:p>
            <a:pPr algn="ctr"/>
            <a:endParaRPr lang="en-US" sz="5300" kern="10">
              <a:ln w="12700">
                <a:solidFill>
                  <a:srgbClr val="0000FF"/>
                </a:solidFill>
                <a:round/>
                <a:headEnd/>
                <a:tailEnd/>
              </a:ln>
              <a:effectLst>
                <a:outerShdw sy="-100000" rotWithShape="0">
                  <a:srgbClr val="FF5757">
                    <a:alpha val="50000"/>
                  </a:srgbClr>
                </a:outerShdw>
              </a:effectLst>
              <a:latin typeface="Arial"/>
              <a:cs typeface="Arial"/>
            </a:endParaRPr>
          </a:p>
        </p:txBody>
      </p:sp>
      <p:pic>
        <p:nvPicPr>
          <p:cNvPr id="74757" name="Picture 5" descr="blue_parakeet_md_wht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482023" flipH="1">
            <a:off x="9652000" y="1981200"/>
            <a:ext cx="16256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4758" name="Picture 6" descr="Butterfly-06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51200" y="2286001"/>
            <a:ext cx="1016000" cy="6392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4759" name="Text Box 7"/>
          <p:cNvSpPr txBox="1">
            <a:spLocks noChangeArrowheads="1"/>
          </p:cNvSpPr>
          <p:nvPr/>
        </p:nvSpPr>
        <p:spPr bwMode="auto">
          <a:xfrm>
            <a:off x="3251200" y="4648200"/>
            <a:ext cx="5384800" cy="6155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1917" tIns="60958" rIns="121917" bIns="60958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¡"/>
              <a:defRPr sz="27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FontTx/>
              <a:buNone/>
            </a:pPr>
            <a:endParaRPr lang="en-US" altLang="vi-VN">
              <a:solidFill>
                <a:srgbClr val="FF00FF"/>
              </a:solidFill>
              <a:latin typeface="Times New Roman" pitchFamily="18" charset="0"/>
              <a:cs typeface="Arial" pitchFamily="34" charset="0"/>
            </a:endParaRPr>
          </a:p>
        </p:txBody>
      </p:sp>
      <p:pic>
        <p:nvPicPr>
          <p:cNvPr id="74760" name="Nhac.wma">
            <a:hlinkClick r:id="" action="ppaction://media"/>
          </p:cNvPr>
          <p:cNvPicPr>
            <a:picLocks noRot="1" noChangeAspect="1" noChangeArrowheads="1"/>
          </p:cNvPicPr>
          <p:nvPr>
            <a:audioFile r:link="rId1"/>
          </p:nvPr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97600" y="5257800"/>
            <a:ext cx="2032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4761" name="Text Box 9"/>
          <p:cNvSpPr txBox="1">
            <a:spLocks noChangeArrowheads="1"/>
          </p:cNvSpPr>
          <p:nvPr/>
        </p:nvSpPr>
        <p:spPr bwMode="auto">
          <a:xfrm>
            <a:off x="2051051" y="1752600"/>
            <a:ext cx="7270749" cy="1754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21917" tIns="60958" rIns="121917" bIns="60958"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en-US" sz="5300" dirty="0" smtClean="0">
                <a:solidFill>
                  <a:srgbClr val="008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LUYỆN TẬP: CỘNG TRỪ PHÂN THỨC</a:t>
            </a:r>
            <a:endParaRPr lang="en-US" sz="5300" dirty="0">
              <a:solidFill>
                <a:srgbClr val="008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4765" name="Picture 13" descr="Butterfly-06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400" y="381001"/>
            <a:ext cx="1016000" cy="6392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4766" name="Picture 14" descr="Butterfly-06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4495801"/>
            <a:ext cx="1016000" cy="6392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28" name="Text Box 15"/>
          <p:cNvSpPr txBox="1">
            <a:spLocks noChangeArrowheads="1"/>
          </p:cNvSpPr>
          <p:nvPr/>
        </p:nvSpPr>
        <p:spPr bwMode="auto">
          <a:xfrm>
            <a:off x="812800" y="5791201"/>
            <a:ext cx="7112000" cy="8614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1917" tIns="60958" rIns="121917" bIns="60958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¡"/>
              <a:defRPr sz="27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FontTx/>
              <a:buNone/>
            </a:pPr>
            <a:endParaRPr lang="vi-VN" altLang="vi-VN" sz="4800">
              <a:solidFill>
                <a:srgbClr val="0000FF"/>
              </a:solidFill>
              <a:latin typeface="Times New Roman" pitchFamily="18" charset="0"/>
              <a:cs typeface="Arial" pitchFamily="34" charset="0"/>
            </a:endParaRPr>
          </a:p>
        </p:txBody>
      </p:sp>
      <p:sp>
        <p:nvSpPr>
          <p:cNvPr id="74770" name="Text Box 18"/>
          <p:cNvSpPr txBox="1">
            <a:spLocks noChangeArrowheads="1"/>
          </p:cNvSpPr>
          <p:nvPr/>
        </p:nvSpPr>
        <p:spPr bwMode="auto">
          <a:xfrm>
            <a:off x="2946400" y="5943601"/>
            <a:ext cx="6705600" cy="698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1917" tIns="60958" rIns="121917" bIns="60958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¡"/>
              <a:defRPr sz="27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FontTx/>
              <a:buNone/>
            </a:pPr>
            <a:r>
              <a:rPr lang="en-US" altLang="vi-VN" sz="3700">
                <a:solidFill>
                  <a:srgbClr val="003300"/>
                </a:solidFill>
                <a:latin typeface="Times New Roman" pitchFamily="18" charset="0"/>
                <a:cs typeface="Arial" pitchFamily="34" charset="0"/>
              </a:rPr>
              <a:t>GV : NHÓM TOÁN 8 </a:t>
            </a:r>
          </a:p>
        </p:txBody>
      </p:sp>
    </p:spTree>
    <p:extLst>
      <p:ext uri="{BB962C8B-B14F-4D97-AF65-F5344CB8AC3E}">
        <p14:creationId xmlns:p14="http://schemas.microsoft.com/office/powerpoint/2010/main" val="669481853"/>
      </p:ext>
    </p:extLst>
  </p:cSld>
  <p:clrMapOvr>
    <a:masterClrMapping/>
  </p:clrMapOvr>
  <p:transition spd="slow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7476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7" presetID="40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7"/>
                                    </p:cond>
                                  </p:end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7475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747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747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747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747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747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747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6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500"/>
                                        <p:tgtEl>
                                          <p:spTgt spid="7476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500"/>
                                        <p:tgtEl>
                                          <p:spTgt spid="7476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500"/>
                                        <p:tgtEl>
                                          <p:spTgt spid="7476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9250"/>
                            </p:stCondLst>
                            <p:childTnLst>
                              <p:par>
                                <p:cTn id="32" presetID="39" presetClass="entr" presetSubtype="0" accel="10000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2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747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747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747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747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 nodeType="afterGroup">
                            <p:stCondLst>
                              <p:cond delay="10250"/>
                            </p:stCondLst>
                            <p:childTnLst>
                              <p:par>
                                <p:cTn id="39" presetID="10" presetClass="entr" presetSubtype="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9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2000"/>
                                        <p:tgtEl>
                                          <p:spTgt spid="747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 nodeType="afterGroup">
                            <p:stCondLst>
                              <p:cond delay="12250"/>
                            </p:stCondLst>
                            <p:childTnLst>
                              <p:par>
                                <p:cTn id="4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2000"/>
                                        <p:tgtEl>
                                          <p:spTgt spid="747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46" repeatCount="indefinite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74760"/>
                </p:tgtEl>
              </p:cMediaNode>
            </p:audio>
          </p:childTnLst>
        </p:cTn>
      </p:par>
    </p:tnLst>
    <p:bldLst>
      <p:bldP spid="74755" grpId="0"/>
      <p:bldP spid="74756" grpId="0" animBg="1"/>
      <p:bldP spid="74759" grpId="0"/>
      <p:bldP spid="74761" grpId="0"/>
      <p:bldP spid="74770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="" xmlns:a16="http://schemas.microsoft.com/office/drawing/2014/main" id="{AC6573CB-F08A-4DE8-AE00-4F17806A6B03}"/>
              </a:ext>
            </a:extLst>
          </p:cNvPr>
          <p:cNvSpPr txBox="1"/>
          <p:nvPr/>
        </p:nvSpPr>
        <p:spPr>
          <a:xfrm>
            <a:off x="5043341" y="-117250"/>
            <a:ext cx="170625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r>
              <a:rPr lang="en-US" sz="40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="" xmlns:a16="http://schemas.microsoft.com/office/drawing/2014/main" id="{84276EC2-1EDB-4DAC-93BB-034E62490E3A}"/>
              </a:ext>
            </a:extLst>
          </p:cNvPr>
          <p:cNvSpPr txBox="1"/>
          <p:nvPr/>
        </p:nvSpPr>
        <p:spPr>
          <a:xfrm>
            <a:off x="1" y="603316"/>
            <a:ext cx="12191999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sản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phẩm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phải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sản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xuất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kế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hoạch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(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sản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phẩm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)</a:t>
            </a:r>
          </a:p>
          <a:p>
            <a:endParaRPr lang="en-US" sz="4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Object 3">
            <a:extLst>
              <a:ext uri="{FF2B5EF4-FFF2-40B4-BE49-F238E27FC236}">
                <a16:creationId xmlns="" xmlns:a16="http://schemas.microsoft.com/office/drawing/2014/main" id="{E4B144A1-5340-4634-9474-019F0EA1F5C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70863679"/>
              </p:ext>
            </p:extLst>
          </p:nvPr>
        </p:nvGraphicFramePr>
        <p:xfrm>
          <a:off x="2413262" y="1167944"/>
          <a:ext cx="1162926" cy="102928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73" name="Equation" r:id="rId3" imgW="355320" imgH="393480" progId="Equation.DSMT4">
                  <p:embed/>
                </p:oleObj>
              </mc:Choice>
              <mc:Fallback>
                <p:oleObj name="Equation" r:id="rId3" imgW="355320" imgH="393480" progId="Equation.DSMT4">
                  <p:embed/>
                  <p:pic>
                    <p:nvPicPr>
                      <p:cNvPr id="4" name="Object 3">
                        <a:extLst>
                          <a:ext uri="{FF2B5EF4-FFF2-40B4-BE49-F238E27FC236}">
                            <a16:creationId xmlns="" xmlns:a16="http://schemas.microsoft.com/office/drawing/2014/main" id="{E4B144A1-5340-4634-9474-019F0EA1F5C0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413262" y="1167944"/>
                        <a:ext cx="1162926" cy="102928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AF93152D-4249-43D0-84E0-BD12D26B5FBF}"/>
              </a:ext>
            </a:extLst>
          </p:cNvPr>
          <p:cNvSpPr txBox="1"/>
          <p:nvPr/>
        </p:nvSpPr>
        <p:spPr>
          <a:xfrm>
            <a:off x="0" y="2236566"/>
            <a:ext cx="1140643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sản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phẩm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tế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(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sản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phẩm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)  </a:t>
            </a:r>
          </a:p>
        </p:txBody>
      </p:sp>
      <p:graphicFrame>
        <p:nvGraphicFramePr>
          <p:cNvPr id="6" name="Object 5">
            <a:extLst>
              <a:ext uri="{FF2B5EF4-FFF2-40B4-BE49-F238E27FC236}">
                <a16:creationId xmlns="" xmlns:a16="http://schemas.microsoft.com/office/drawing/2014/main" id="{E9EE96DE-2D40-4584-89E5-AA8C9DF087B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52543028"/>
              </p:ext>
            </p:extLst>
          </p:nvPr>
        </p:nvGraphicFramePr>
        <p:xfrm>
          <a:off x="278767" y="2866786"/>
          <a:ext cx="3063699" cy="10349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74" name="Equation" r:id="rId5" imgW="1104840" imgH="393480" progId="Equation.DSMT4">
                  <p:embed/>
                </p:oleObj>
              </mc:Choice>
              <mc:Fallback>
                <p:oleObj name="Equation" r:id="rId5" imgW="1104840" imgH="393480" progId="Equation.DSMT4">
                  <p:embed/>
                  <p:pic>
                    <p:nvPicPr>
                      <p:cNvPr id="6" name="Object 5">
                        <a:extLst>
                          <a:ext uri="{FF2B5EF4-FFF2-40B4-BE49-F238E27FC236}">
                            <a16:creationId xmlns="" xmlns:a16="http://schemas.microsoft.com/office/drawing/2014/main" id="{E9EE96DE-2D40-4584-89E5-AA8C9DF087B7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78767" y="2866786"/>
                        <a:ext cx="3063699" cy="103491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AC10FB4C-5278-45BD-88A3-5B79923409BA}"/>
              </a:ext>
            </a:extLst>
          </p:cNvPr>
          <p:cNvSpPr txBox="1"/>
          <p:nvPr/>
        </p:nvSpPr>
        <p:spPr>
          <a:xfrm>
            <a:off x="0" y="3939011"/>
            <a:ext cx="1120592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sản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phẩm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thêm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(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sản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phẩm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)</a:t>
            </a:r>
          </a:p>
        </p:txBody>
      </p:sp>
      <p:graphicFrame>
        <p:nvGraphicFramePr>
          <p:cNvPr id="9" name="Object 8">
            <a:extLst>
              <a:ext uri="{FF2B5EF4-FFF2-40B4-BE49-F238E27FC236}">
                <a16:creationId xmlns="" xmlns:a16="http://schemas.microsoft.com/office/drawing/2014/main" id="{A61AF74D-A7AD-423A-8717-3C6F319FBC5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80977993"/>
              </p:ext>
            </p:extLst>
          </p:nvPr>
        </p:nvGraphicFramePr>
        <p:xfrm>
          <a:off x="8596625" y="3890826"/>
          <a:ext cx="2663590" cy="110537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75" name="Equation" r:id="rId7" imgW="799920" imgH="393480" progId="Equation.DSMT4">
                  <p:embed/>
                </p:oleObj>
              </mc:Choice>
              <mc:Fallback>
                <p:oleObj name="Equation" r:id="rId7" imgW="799920" imgH="393480" progId="Equation.DSMT4">
                  <p:embed/>
                  <p:pic>
                    <p:nvPicPr>
                      <p:cNvPr id="9" name="Object 8">
                        <a:extLst>
                          <a:ext uri="{FF2B5EF4-FFF2-40B4-BE49-F238E27FC236}">
                            <a16:creationId xmlns="" xmlns:a16="http://schemas.microsoft.com/office/drawing/2014/main" id="{A61AF74D-A7AD-423A-8717-3C6F319FBC5E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8596625" y="3890826"/>
                        <a:ext cx="2663590" cy="110537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extBox 9">
            <a:extLst>
              <a:ext uri="{FF2B5EF4-FFF2-40B4-BE49-F238E27FC236}">
                <a16:creationId xmlns="" xmlns:a16="http://schemas.microsoft.com/office/drawing/2014/main" id="{575844F0-8A55-496F-B1CB-5587D6F82389}"/>
              </a:ext>
            </a:extLst>
          </p:cNvPr>
          <p:cNvSpPr txBox="1"/>
          <p:nvPr/>
        </p:nvSpPr>
        <p:spPr>
          <a:xfrm>
            <a:off x="0" y="5297868"/>
            <a:ext cx="1219199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b.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sản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phẩm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thêm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x = 25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</a:t>
            </a:r>
          </a:p>
          <a:p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(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sản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phẩm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)      </a:t>
            </a:r>
          </a:p>
        </p:txBody>
      </p:sp>
      <p:graphicFrame>
        <p:nvGraphicFramePr>
          <p:cNvPr id="11" name="Object 10">
            <a:extLst>
              <a:ext uri="{FF2B5EF4-FFF2-40B4-BE49-F238E27FC236}">
                <a16:creationId xmlns="" xmlns:a16="http://schemas.microsoft.com/office/drawing/2014/main" id="{BDBA5521-E7E2-4802-BDEA-E0BE8090E24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46450596"/>
              </p:ext>
            </p:extLst>
          </p:nvPr>
        </p:nvGraphicFramePr>
        <p:xfrm>
          <a:off x="76303" y="5885259"/>
          <a:ext cx="4184612" cy="9828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76" name="Equation" r:id="rId9" imgW="1650960" imgH="393480" progId="Equation.DSMT4">
                  <p:embed/>
                </p:oleObj>
              </mc:Choice>
              <mc:Fallback>
                <p:oleObj name="Equation" r:id="rId9" imgW="1650960" imgH="393480" progId="Equation.DSMT4">
                  <p:embed/>
                  <p:pic>
                    <p:nvPicPr>
                      <p:cNvPr id="11" name="Object 10">
                        <a:extLst>
                          <a:ext uri="{FF2B5EF4-FFF2-40B4-BE49-F238E27FC236}">
                            <a16:creationId xmlns="" xmlns:a16="http://schemas.microsoft.com/office/drawing/2014/main" id="{BDBA5521-E7E2-4802-BDEA-E0BE8090E240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76303" y="5885259"/>
                        <a:ext cx="4184612" cy="98286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3278828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7" grpId="0"/>
      <p:bldP spid="1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40677" y="-2232"/>
            <a:ext cx="10298825" cy="461665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1" i="0" u="none" strike="noStrike" cap="none" normalizeH="0" baseline="0" dirty="0" err="1" smtClean="0">
                <a:ln>
                  <a:noFill/>
                </a:ln>
                <a:solidFill>
                  <a:srgbClr val="008000"/>
                </a:solidFill>
                <a:effectLst/>
                <a:latin typeface="Open Sans"/>
                <a:cs typeface="Arial" pitchFamily="34" charset="0"/>
              </a:rPr>
              <a:t>Bài</a:t>
            </a:r>
            <a:r>
              <a:rPr kumimoji="0" lang="en-US" altLang="en-US" sz="2400" b="1" i="0" u="none" strike="noStrike" cap="none" normalizeH="0" baseline="0" dirty="0" smtClean="0">
                <a:ln>
                  <a:noFill/>
                </a:ln>
                <a:solidFill>
                  <a:srgbClr val="008000"/>
                </a:solidFill>
                <a:effectLst/>
                <a:latin typeface="Open Sans"/>
                <a:cs typeface="Arial" pitchFamily="34" charset="0"/>
              </a:rPr>
              <a:t> 1: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Open Sans"/>
                <a:cs typeface="Arial" pitchFamily="34" charset="0"/>
              </a:rPr>
              <a:t> </a:t>
            </a: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Open Sans"/>
                <a:cs typeface="Arial" pitchFamily="34" charset="0"/>
              </a:rPr>
              <a:t>Rút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Open Sans"/>
                <a:cs typeface="Arial" pitchFamily="34" charset="0"/>
              </a:rPr>
              <a:t> </a:t>
            </a: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Open Sans"/>
                <a:cs typeface="Arial" pitchFamily="34" charset="0"/>
              </a:rPr>
              <a:t>gọn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Open Sans"/>
                <a:cs typeface="Arial" pitchFamily="34" charset="0"/>
              </a:rPr>
              <a:t> </a:t>
            </a: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Open Sans"/>
                <a:cs typeface="Arial" pitchFamily="34" charset="0"/>
              </a:rPr>
              <a:t>biểu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Open Sans"/>
                <a:cs typeface="Arial" pitchFamily="34" charset="0"/>
              </a:rPr>
              <a:t> </a:t>
            </a: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Open Sans"/>
                <a:cs typeface="Arial" pitchFamily="34" charset="0"/>
              </a:rPr>
              <a:t>thức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Open Sans"/>
                <a:cs typeface="Arial" pitchFamily="34" charset="0"/>
              </a:rPr>
              <a:t>  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                          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Open Sans"/>
                <a:cs typeface="Arial" pitchFamily="34" charset="0"/>
              </a:rPr>
              <a:t>   </a:t>
            </a: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Open Sans"/>
                <a:cs typeface="Arial" pitchFamily="34" charset="0"/>
              </a:rPr>
              <a:t>được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Open Sans"/>
                <a:cs typeface="Arial" pitchFamily="34" charset="0"/>
              </a:rPr>
              <a:t> </a:t>
            </a: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Open Sans"/>
                <a:cs typeface="Arial" pitchFamily="34" charset="0"/>
              </a:rPr>
              <a:t>kết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Open Sans"/>
                <a:cs typeface="Arial" pitchFamily="34" charset="0"/>
              </a:rPr>
              <a:t> </a:t>
            </a: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Open Sans"/>
                <a:cs typeface="Arial" pitchFamily="34" charset="0"/>
              </a:rPr>
              <a:t>quả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Open Sans"/>
                <a:cs typeface="Arial" pitchFamily="34" charset="0"/>
              </a:rPr>
              <a:t> </a:t>
            </a: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Open Sans"/>
                <a:cs typeface="Arial" pitchFamily="34" charset="0"/>
              </a:rPr>
              <a:t>là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Open Sans"/>
                <a:cs typeface="Arial" pitchFamily="34" charset="0"/>
              </a:rPr>
              <a:t> ?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 </a:t>
            </a:r>
          </a:p>
        </p:txBody>
      </p:sp>
      <p:pic>
        <p:nvPicPr>
          <p:cNvPr id="6146" name="Picture 2" descr="Bài tập Phép trừ các phân thức đại số | Lý thuyết và Bài tập Toán 8 có đáp án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78115" y="-44050"/>
            <a:ext cx="2325169" cy="10069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504092" y="1301262"/>
            <a:ext cx="1014046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A</a:t>
            </a:r>
            <a:r>
              <a:rPr lang="en-US" sz="2400" b="1" dirty="0"/>
              <a:t>.</a:t>
            </a:r>
            <a:r>
              <a:rPr lang="en-US" sz="2400" dirty="0"/>
              <a:t> 1/(</a:t>
            </a:r>
            <a:r>
              <a:rPr lang="en-US" sz="2400" dirty="0" err="1"/>
              <a:t>xy</a:t>
            </a:r>
            <a:r>
              <a:rPr lang="en-US" sz="2400" dirty="0"/>
              <a:t>)   </a:t>
            </a:r>
            <a:r>
              <a:rPr lang="en-US" sz="2400" b="1" dirty="0"/>
              <a:t>B.</a:t>
            </a:r>
            <a:r>
              <a:rPr lang="en-US" sz="2400" dirty="0"/>
              <a:t> - 1/(</a:t>
            </a:r>
            <a:r>
              <a:rPr lang="en-US" sz="2400" dirty="0" err="1"/>
              <a:t>xy</a:t>
            </a:r>
            <a:r>
              <a:rPr lang="en-US" sz="2400" dirty="0" smtClean="0"/>
              <a:t>)     </a:t>
            </a:r>
            <a:r>
              <a:rPr lang="en-US" sz="2400" dirty="0"/>
              <a:t> </a:t>
            </a:r>
            <a:r>
              <a:rPr lang="en-US" sz="2400" b="1" dirty="0"/>
              <a:t>C.</a:t>
            </a:r>
            <a:r>
              <a:rPr lang="en-US" sz="2400" dirty="0"/>
              <a:t> (x - 1)/(</a:t>
            </a:r>
            <a:r>
              <a:rPr lang="en-US" sz="2400" dirty="0" err="1"/>
              <a:t>xy</a:t>
            </a:r>
            <a:r>
              <a:rPr lang="en-US" sz="2400" dirty="0"/>
              <a:t>)   </a:t>
            </a:r>
            <a:r>
              <a:rPr lang="en-US" sz="2400" b="1" dirty="0"/>
              <a:t>D.</a:t>
            </a:r>
            <a:r>
              <a:rPr lang="en-US" sz="2400" dirty="0"/>
              <a:t> (1 - x)/(</a:t>
            </a:r>
            <a:r>
              <a:rPr lang="en-US" sz="2400" dirty="0" err="1"/>
              <a:t>xy</a:t>
            </a:r>
            <a:r>
              <a:rPr lang="en-US" sz="2400" dirty="0"/>
              <a:t>)</a:t>
            </a:r>
          </a:p>
          <a:p>
            <a:endParaRPr lang="en-US" dirty="0"/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00945524"/>
              </p:ext>
            </p:extLst>
          </p:nvPr>
        </p:nvGraphicFramePr>
        <p:xfrm>
          <a:off x="1014565" y="2488783"/>
          <a:ext cx="9977438" cy="28876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88" name="Equation" r:id="rId4" imgW="2984400" imgH="863280" progId="Equation.DSMT4">
                  <p:embed/>
                </p:oleObj>
              </mc:Choice>
              <mc:Fallback>
                <p:oleObj name="Equation" r:id="rId4" imgW="2984400" imgH="863280" progId="Equation.DSMT4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14565" y="2488783"/>
                        <a:ext cx="9977438" cy="28876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844062" y="5650523"/>
            <a:ext cx="184052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/>
              <a:t>Đáp</a:t>
            </a:r>
            <a:r>
              <a:rPr lang="en-US" sz="2800" dirty="0" smtClean="0"/>
              <a:t> </a:t>
            </a:r>
            <a:r>
              <a:rPr lang="en-US" sz="2800" dirty="0" err="1" smtClean="0"/>
              <a:t>án</a:t>
            </a:r>
            <a:r>
              <a:rPr lang="en-US" sz="2800" dirty="0" smtClean="0"/>
              <a:t> B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1933425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/>
      <p:bldP spid="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8600" y="309282"/>
            <a:ext cx="11846859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B</a:t>
            </a:r>
            <a:r>
              <a:rPr lang="vi-VN" sz="2800" b="1" dirty="0" smtClean="0"/>
              <a:t>ài </a:t>
            </a:r>
            <a:r>
              <a:rPr lang="vi-VN" sz="2800" b="1" dirty="0"/>
              <a:t>2:</a:t>
            </a:r>
            <a:r>
              <a:rPr lang="vi-VN" sz="2800" dirty="0"/>
              <a:t> : Rút gọn biểu thức </a:t>
            </a:r>
            <a:r>
              <a:rPr lang="en-US" sz="2800" dirty="0" smtClean="0"/>
              <a:t>                                          </a:t>
            </a:r>
            <a:r>
              <a:rPr lang="vi-VN" sz="2800" dirty="0" smtClean="0"/>
              <a:t>được </a:t>
            </a:r>
            <a:r>
              <a:rPr lang="vi-VN" sz="2800" dirty="0"/>
              <a:t>kết quả ?</a:t>
            </a:r>
          </a:p>
          <a:p>
            <a:r>
              <a:rPr lang="vi-VN" sz="2800" dirty="0"/>
              <a:t>   </a:t>
            </a:r>
            <a:r>
              <a:rPr lang="vi-VN" sz="2800" b="1" dirty="0"/>
              <a:t>A.</a:t>
            </a:r>
            <a:r>
              <a:rPr lang="vi-VN" sz="2800" dirty="0"/>
              <a:t> 1/2   </a:t>
            </a:r>
            <a:r>
              <a:rPr lang="vi-VN" sz="2800" b="1" dirty="0"/>
              <a:t>B.</a:t>
            </a:r>
            <a:r>
              <a:rPr lang="vi-VN" sz="2800" dirty="0"/>
              <a:t> - 1/2.</a:t>
            </a:r>
          </a:p>
          <a:p>
            <a:r>
              <a:rPr lang="vi-VN" sz="2800" dirty="0"/>
              <a:t>   </a:t>
            </a:r>
            <a:r>
              <a:rPr lang="vi-VN" sz="2800" b="1" dirty="0"/>
              <a:t>C.</a:t>
            </a:r>
            <a:r>
              <a:rPr lang="vi-VN" sz="2800" dirty="0"/>
              <a:t> 1/(10x - 4)   </a:t>
            </a:r>
            <a:r>
              <a:rPr lang="vi-VN" sz="2800" b="1" dirty="0"/>
              <a:t>D.</a:t>
            </a:r>
            <a:r>
              <a:rPr lang="vi-VN" sz="2800" dirty="0"/>
              <a:t> - 1/(10x - 4).</a:t>
            </a:r>
          </a:p>
          <a:p>
            <a:endParaRPr lang="en-US" sz="2800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84430466"/>
              </p:ext>
            </p:extLst>
          </p:nvPr>
        </p:nvGraphicFramePr>
        <p:xfrm>
          <a:off x="228600" y="2125164"/>
          <a:ext cx="11036300" cy="2801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40" name="Equation" r:id="rId3" imgW="3301920" imgH="838080" progId="Equation.DSMT4">
                  <p:embed/>
                </p:oleObj>
              </mc:Choice>
              <mc:Fallback>
                <p:oleObj name="Equation" r:id="rId3" imgW="3301920" imgH="838080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2125164"/>
                        <a:ext cx="11036300" cy="28019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26895047"/>
              </p:ext>
            </p:extLst>
          </p:nvPr>
        </p:nvGraphicFramePr>
        <p:xfrm>
          <a:off x="4347835" y="0"/>
          <a:ext cx="3370777" cy="122937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41" name="Equation" r:id="rId5" imgW="1079280" imgH="393480" progId="Equation.DSMT4">
                  <p:embed/>
                </p:oleObj>
              </mc:Choice>
              <mc:Fallback>
                <p:oleObj name="Equation" r:id="rId5" imgW="1079280" imgH="39348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47835" y="0"/>
                        <a:ext cx="3370777" cy="122937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457200" y="5271247"/>
            <a:ext cx="3886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 smtClean="0"/>
              <a:t>Đáp</a:t>
            </a:r>
            <a:r>
              <a:rPr lang="en-US" sz="3200" dirty="0" smtClean="0"/>
              <a:t> </a:t>
            </a:r>
            <a:r>
              <a:rPr lang="en-US" sz="3200" dirty="0" err="1" smtClean="0"/>
              <a:t>án</a:t>
            </a:r>
            <a:r>
              <a:rPr lang="en-US" sz="3200" dirty="0" smtClean="0"/>
              <a:t> A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0401708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228600"/>
            <a:ext cx="12088906" cy="2339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3200" b="1" dirty="0"/>
              <a:t>Bài 3:</a:t>
            </a:r>
            <a:r>
              <a:rPr lang="vi-VN" sz="3200" dirty="0"/>
              <a:t> Thức hiện phép trừ phân thức </a:t>
            </a:r>
            <a:r>
              <a:rPr lang="en-US" sz="3200" dirty="0" smtClean="0"/>
              <a:t>                                  </a:t>
            </a:r>
            <a:r>
              <a:rPr lang="vi-VN" sz="3200" dirty="0" smtClean="0"/>
              <a:t>được </a:t>
            </a:r>
            <a:r>
              <a:rPr lang="vi-VN" sz="3200" dirty="0"/>
              <a:t>kết quả là ?</a:t>
            </a:r>
          </a:p>
          <a:p>
            <a:r>
              <a:rPr lang="vi-VN" sz="3200" dirty="0"/>
              <a:t>   </a:t>
            </a:r>
            <a:r>
              <a:rPr lang="vi-VN" sz="3200" b="1" dirty="0"/>
              <a:t>A.</a:t>
            </a:r>
            <a:r>
              <a:rPr lang="vi-VN" sz="3200" dirty="0"/>
              <a:t> - 1/x.   </a:t>
            </a:r>
            <a:r>
              <a:rPr lang="vi-VN" sz="3200" b="1" dirty="0"/>
              <a:t>B.</a:t>
            </a:r>
            <a:r>
              <a:rPr lang="vi-VN" sz="3200" dirty="0"/>
              <a:t> 1/(x + 3).</a:t>
            </a:r>
          </a:p>
          <a:p>
            <a:r>
              <a:rPr lang="vi-VN" sz="3200" dirty="0"/>
              <a:t>   </a:t>
            </a:r>
            <a:r>
              <a:rPr lang="vi-VN" sz="3200" b="1" dirty="0"/>
              <a:t>C.</a:t>
            </a:r>
            <a:r>
              <a:rPr lang="vi-VN" sz="3200" dirty="0"/>
              <a:t> 1/x   </a:t>
            </a:r>
            <a:r>
              <a:rPr lang="vi-VN" sz="3200" b="1" dirty="0"/>
              <a:t>D.</a:t>
            </a:r>
            <a:r>
              <a:rPr lang="vi-VN" sz="3200" dirty="0"/>
              <a:t> - 1/(x + 3)</a:t>
            </a:r>
          </a:p>
          <a:p>
            <a:endParaRPr lang="en-US" dirty="0"/>
          </a:p>
        </p:txBody>
      </p:sp>
      <p:pic>
        <p:nvPicPr>
          <p:cNvPr id="8194" name="Picture 2" descr="Bài tập Phép trừ các phân thức đại số | Lý thuyết và Bài tập Toán 8 có đáp án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25236" y="14375"/>
            <a:ext cx="2888669" cy="9941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95856662"/>
              </p:ext>
            </p:extLst>
          </p:nvPr>
        </p:nvGraphicFramePr>
        <p:xfrm>
          <a:off x="332908" y="2368550"/>
          <a:ext cx="7894637" cy="1400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46" name="Equation" r:id="rId4" imgW="2361960" imgH="419040" progId="Equation.DSMT4">
                  <p:embed/>
                </p:oleObj>
              </mc:Choice>
              <mc:Fallback>
                <p:oleObj name="Equation" r:id="rId4" imgW="2361960" imgH="41904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2908" y="2368550"/>
                        <a:ext cx="7894637" cy="1400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322729" y="3671049"/>
            <a:ext cx="1143000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MTC=x(2x+6); NTP1=x; NTP2=1</a:t>
            </a:r>
          </a:p>
          <a:p>
            <a:endParaRPr lang="en-US" dirty="0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92092599"/>
              </p:ext>
            </p:extLst>
          </p:nvPr>
        </p:nvGraphicFramePr>
        <p:xfrm>
          <a:off x="468486" y="4206315"/>
          <a:ext cx="7505626" cy="265833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47" name="Equation" r:id="rId6" imgW="2438280" imgH="863280" progId="Equation.DSMT4">
                  <p:embed/>
                </p:oleObj>
              </mc:Choice>
              <mc:Fallback>
                <p:oleObj name="Equation" r:id="rId6" imgW="2438280" imgH="86328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8486" y="4206315"/>
                        <a:ext cx="7505626" cy="265833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8780929" y="5970494"/>
            <a:ext cx="330797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ĐÁP ÁN C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7780982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="" xmlns:a16="http://schemas.microsoft.com/office/drawing/2014/main" id="{8CA6A426-FFCD-43F1-9EF7-50016197AD33}"/>
              </a:ext>
            </a:extLst>
          </p:cNvPr>
          <p:cNvSpPr txBox="1"/>
          <p:nvPr/>
        </p:nvSpPr>
        <p:spPr>
          <a:xfrm>
            <a:off x="2771480" y="135830"/>
            <a:ext cx="730577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Củng</a:t>
            </a:r>
            <a:r>
              <a:rPr lang="en-US" sz="60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sz="60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cố</a:t>
            </a:r>
            <a:r>
              <a:rPr lang="en-US" sz="60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, </a:t>
            </a:r>
            <a:r>
              <a:rPr lang="en-US" sz="60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Mở</a:t>
            </a:r>
            <a:r>
              <a:rPr lang="en-US" sz="60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sz="60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rộng</a:t>
            </a:r>
            <a:endParaRPr lang="en-US" sz="6000" b="1" dirty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1978BB12-4FB8-4BF4-8E3D-A69B5FB6B8F8}"/>
              </a:ext>
            </a:extLst>
          </p:cNvPr>
          <p:cNvSpPr txBox="1"/>
          <p:nvPr/>
        </p:nvSpPr>
        <p:spPr>
          <a:xfrm>
            <a:off x="0" y="1615236"/>
            <a:ext cx="770012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u="sng" dirty="0" err="1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Dạng</a:t>
            </a:r>
            <a:r>
              <a:rPr lang="en-US" sz="4400" b="1" u="sng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1: </a:t>
            </a:r>
            <a:r>
              <a:rPr lang="en-US" sz="4400" b="1" u="sng" dirty="0" err="1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Rút</a:t>
            </a:r>
            <a:r>
              <a:rPr lang="en-US" sz="4400" b="1" u="sng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u="sng" dirty="0" err="1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gọn</a:t>
            </a:r>
            <a:r>
              <a:rPr lang="en-US" sz="4400" b="1" u="sng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u="sng" dirty="0" err="1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sz="4400" b="1" u="sng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u="sng" dirty="0" err="1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endParaRPr lang="en-US" sz="4400" b="1" u="sng" dirty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="" xmlns:a16="http://schemas.microsoft.com/office/drawing/2014/main" id="{AE1A421F-50E4-40EB-845E-E8CE1A9A8790}"/>
              </a:ext>
            </a:extLst>
          </p:cNvPr>
          <p:cNvSpPr txBox="1"/>
          <p:nvPr/>
        </p:nvSpPr>
        <p:spPr>
          <a:xfrm>
            <a:off x="95838" y="2919078"/>
            <a:ext cx="568008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1: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phép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9" name="Object 8">
            <a:extLst>
              <a:ext uri="{FF2B5EF4-FFF2-40B4-BE49-F238E27FC236}">
                <a16:creationId xmlns="" xmlns:a16="http://schemas.microsoft.com/office/drawing/2014/main" id="{C8747AA9-AA00-40C3-AD6A-70D7D3CC70D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54594035"/>
              </p:ext>
            </p:extLst>
          </p:nvPr>
        </p:nvGraphicFramePr>
        <p:xfrm>
          <a:off x="95838" y="4387303"/>
          <a:ext cx="5433446" cy="1315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02" name="Equation" r:id="rId3" imgW="1625400" imgH="393480" progId="Equation.DSMT4">
                  <p:embed/>
                </p:oleObj>
              </mc:Choice>
              <mc:Fallback>
                <p:oleObj name="Equation" r:id="rId3" imgW="1625400" imgH="393480" progId="Equation.DSMT4">
                  <p:embed/>
                  <p:pic>
                    <p:nvPicPr>
                      <p:cNvPr id="9" name="Object 8">
                        <a:extLst>
                          <a:ext uri="{FF2B5EF4-FFF2-40B4-BE49-F238E27FC236}">
                            <a16:creationId xmlns="" xmlns:a16="http://schemas.microsoft.com/office/drawing/2014/main" id="{C8747AA9-AA00-40C3-AD6A-70D7D3CC70D5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95838" y="4387303"/>
                        <a:ext cx="5433446" cy="13159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>
            <a:extLst>
              <a:ext uri="{FF2B5EF4-FFF2-40B4-BE49-F238E27FC236}">
                <a16:creationId xmlns="" xmlns:a16="http://schemas.microsoft.com/office/drawing/2014/main" id="{92FA36EB-E410-4129-94D5-F96234C3F67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74287538"/>
              </p:ext>
            </p:extLst>
          </p:nvPr>
        </p:nvGraphicFramePr>
        <p:xfrm>
          <a:off x="6655323" y="4387303"/>
          <a:ext cx="5052767" cy="1519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03" name="Equation" r:id="rId5" imgW="1562040" imgH="469800" progId="Equation.DSMT4">
                  <p:embed/>
                </p:oleObj>
              </mc:Choice>
              <mc:Fallback>
                <p:oleObj name="Equation" r:id="rId5" imgW="1562040" imgH="469800" progId="Equation.DSMT4">
                  <p:embed/>
                  <p:pic>
                    <p:nvPicPr>
                      <p:cNvPr id="10" name="Object 9">
                        <a:extLst>
                          <a:ext uri="{FF2B5EF4-FFF2-40B4-BE49-F238E27FC236}">
                            <a16:creationId xmlns="" xmlns:a16="http://schemas.microsoft.com/office/drawing/2014/main" id="{92FA36EB-E410-4129-94D5-F96234C3F679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6655323" y="4387303"/>
                        <a:ext cx="5052767" cy="15199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2025366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="" xmlns:a16="http://schemas.microsoft.com/office/drawing/2014/main" id="{430A7F1C-560E-47AD-AAFA-902AE444592B}"/>
              </a:ext>
            </a:extLst>
          </p:cNvPr>
          <p:cNvSpPr txBox="1"/>
          <p:nvPr/>
        </p:nvSpPr>
        <p:spPr>
          <a:xfrm>
            <a:off x="4593620" y="9927"/>
            <a:ext cx="106792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endParaRPr lang="en-US" sz="4000" u="sng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Object 4">
            <a:extLst>
              <a:ext uri="{FF2B5EF4-FFF2-40B4-BE49-F238E27FC236}">
                <a16:creationId xmlns="" xmlns:a16="http://schemas.microsoft.com/office/drawing/2014/main" id="{3154591F-EDF8-45E3-A869-AB78D019455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51145577"/>
              </p:ext>
            </p:extLst>
          </p:nvPr>
        </p:nvGraphicFramePr>
        <p:xfrm>
          <a:off x="50429" y="612742"/>
          <a:ext cx="5393704" cy="617455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3" name="Equation" r:id="rId3" imgW="2781000" imgH="3187440" progId="Equation.DSMT4">
                  <p:embed/>
                </p:oleObj>
              </mc:Choice>
              <mc:Fallback>
                <p:oleObj name="Equation" r:id="rId3" imgW="2781000" imgH="3187440" progId="Equation.DSMT4">
                  <p:embed/>
                  <p:pic>
                    <p:nvPicPr>
                      <p:cNvPr id="5" name="Object 4">
                        <a:extLst>
                          <a:ext uri="{FF2B5EF4-FFF2-40B4-BE49-F238E27FC236}">
                            <a16:creationId xmlns="" xmlns:a16="http://schemas.microsoft.com/office/drawing/2014/main" id="{3154591F-EDF8-45E3-A869-AB78D019455C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0429" y="612742"/>
                        <a:ext cx="5393704" cy="617455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>
            <a:extLst>
              <a:ext uri="{FF2B5EF4-FFF2-40B4-BE49-F238E27FC236}">
                <a16:creationId xmlns="" xmlns:a16="http://schemas.microsoft.com/office/drawing/2014/main" id="{D389B4DC-2748-4865-8617-759F310DF6F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21075058"/>
              </p:ext>
            </p:extLst>
          </p:nvPr>
        </p:nvGraphicFramePr>
        <p:xfrm>
          <a:off x="5908461" y="156044"/>
          <a:ext cx="2760737" cy="83046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4" name="Equation" r:id="rId5" imgW="1562040" imgH="469800" progId="Equation.DSMT4">
                  <p:embed/>
                </p:oleObj>
              </mc:Choice>
              <mc:Fallback>
                <p:oleObj name="Equation" r:id="rId5" imgW="1562040" imgH="469800" progId="Equation.DSMT4">
                  <p:embed/>
                  <p:pic>
                    <p:nvPicPr>
                      <p:cNvPr id="6" name="Object 5">
                        <a:extLst>
                          <a:ext uri="{FF2B5EF4-FFF2-40B4-BE49-F238E27FC236}">
                            <a16:creationId xmlns="" xmlns:a16="http://schemas.microsoft.com/office/drawing/2014/main" id="{D389B4DC-2748-4865-8617-759F310DF6F6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5908461" y="156044"/>
                        <a:ext cx="2760737" cy="83046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>
            <a:extLst>
              <a:ext uri="{FF2B5EF4-FFF2-40B4-BE49-F238E27FC236}">
                <a16:creationId xmlns="" xmlns:a16="http://schemas.microsoft.com/office/drawing/2014/main" id="{B1BC1FD5-9DF8-4E31-BC51-0C4AE6C74E3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48642442"/>
              </p:ext>
            </p:extLst>
          </p:nvPr>
        </p:nvGraphicFramePr>
        <p:xfrm>
          <a:off x="5955400" y="854084"/>
          <a:ext cx="3019874" cy="83046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5" name="Equation" r:id="rId7" imgW="1523880" imgH="419040" progId="Equation.DSMT4">
                  <p:embed/>
                </p:oleObj>
              </mc:Choice>
              <mc:Fallback>
                <p:oleObj name="Equation" r:id="rId7" imgW="1523880" imgH="419040" progId="Equation.DSMT4">
                  <p:embed/>
                  <p:pic>
                    <p:nvPicPr>
                      <p:cNvPr id="8" name="Object 7">
                        <a:extLst>
                          <a:ext uri="{FF2B5EF4-FFF2-40B4-BE49-F238E27FC236}">
                            <a16:creationId xmlns="" xmlns:a16="http://schemas.microsoft.com/office/drawing/2014/main" id="{B1BC1FD5-9DF8-4E31-BC51-0C4AE6C74E34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5955400" y="854084"/>
                        <a:ext cx="3019874" cy="83046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>
            <a:extLst>
              <a:ext uri="{FF2B5EF4-FFF2-40B4-BE49-F238E27FC236}">
                <a16:creationId xmlns="" xmlns:a16="http://schemas.microsoft.com/office/drawing/2014/main" id="{53E3B7D7-78C9-48D4-A0AB-DBEF1FCB423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48057842"/>
              </p:ext>
            </p:extLst>
          </p:nvPr>
        </p:nvGraphicFramePr>
        <p:xfrm>
          <a:off x="5937886" y="1654573"/>
          <a:ext cx="3825174" cy="83046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6" name="Equation" r:id="rId9" imgW="1930320" imgH="419040" progId="Equation.DSMT4">
                  <p:embed/>
                </p:oleObj>
              </mc:Choice>
              <mc:Fallback>
                <p:oleObj name="Equation" r:id="rId9" imgW="1930320" imgH="419040" progId="Equation.DSMT4">
                  <p:embed/>
                  <p:pic>
                    <p:nvPicPr>
                      <p:cNvPr id="10" name="Object 9">
                        <a:extLst>
                          <a:ext uri="{FF2B5EF4-FFF2-40B4-BE49-F238E27FC236}">
                            <a16:creationId xmlns="" xmlns:a16="http://schemas.microsoft.com/office/drawing/2014/main" id="{53E3B7D7-78C9-48D4-A0AB-DBEF1FCB4235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5937886" y="1654573"/>
                        <a:ext cx="3825174" cy="83046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>
            <a:extLst>
              <a:ext uri="{FF2B5EF4-FFF2-40B4-BE49-F238E27FC236}">
                <a16:creationId xmlns="" xmlns:a16="http://schemas.microsoft.com/office/drawing/2014/main" id="{2F5DA267-A65C-418E-B2F7-39B8C4221F7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07344244"/>
              </p:ext>
            </p:extLst>
          </p:nvPr>
        </p:nvGraphicFramePr>
        <p:xfrm>
          <a:off x="5924648" y="2448608"/>
          <a:ext cx="5738813" cy="882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7" name="Equation" r:id="rId11" imgW="2895480" imgH="444240" progId="Equation.DSMT4">
                  <p:embed/>
                </p:oleObj>
              </mc:Choice>
              <mc:Fallback>
                <p:oleObj name="Equation" r:id="rId11" imgW="2895480" imgH="444240" progId="Equation.DSMT4">
                  <p:embed/>
                  <p:pic>
                    <p:nvPicPr>
                      <p:cNvPr id="11" name="Object 10">
                        <a:extLst>
                          <a:ext uri="{FF2B5EF4-FFF2-40B4-BE49-F238E27FC236}">
                            <a16:creationId xmlns="" xmlns:a16="http://schemas.microsoft.com/office/drawing/2014/main" id="{2F5DA267-A65C-418E-B2F7-39B8C4221F7A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5924648" y="2448608"/>
                        <a:ext cx="5738813" cy="8826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>
            <a:extLst>
              <a:ext uri="{FF2B5EF4-FFF2-40B4-BE49-F238E27FC236}">
                <a16:creationId xmlns="" xmlns:a16="http://schemas.microsoft.com/office/drawing/2014/main" id="{D95DCC63-5E19-4270-938A-5044EE51CCA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86545314"/>
              </p:ext>
            </p:extLst>
          </p:nvPr>
        </p:nvGraphicFramePr>
        <p:xfrm>
          <a:off x="5897858" y="3285464"/>
          <a:ext cx="6140410" cy="88079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8" name="Equation" r:id="rId13" imgW="3098520" imgH="444240" progId="Equation.DSMT4">
                  <p:embed/>
                </p:oleObj>
              </mc:Choice>
              <mc:Fallback>
                <p:oleObj name="Equation" r:id="rId13" imgW="3098520" imgH="444240" progId="Equation.DSMT4">
                  <p:embed/>
                  <p:pic>
                    <p:nvPicPr>
                      <p:cNvPr id="12" name="Object 11">
                        <a:extLst>
                          <a:ext uri="{FF2B5EF4-FFF2-40B4-BE49-F238E27FC236}">
                            <a16:creationId xmlns="" xmlns:a16="http://schemas.microsoft.com/office/drawing/2014/main" id="{D95DCC63-5E19-4270-938A-5044EE51CCAA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5897858" y="3285464"/>
                        <a:ext cx="6140410" cy="88079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2">
            <a:extLst>
              <a:ext uri="{FF2B5EF4-FFF2-40B4-BE49-F238E27FC236}">
                <a16:creationId xmlns="" xmlns:a16="http://schemas.microsoft.com/office/drawing/2014/main" id="{73279526-106D-49DA-9A6C-C6CF66B48EA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75259899"/>
              </p:ext>
            </p:extLst>
          </p:nvPr>
        </p:nvGraphicFramePr>
        <p:xfrm>
          <a:off x="5957721" y="4163206"/>
          <a:ext cx="5559425" cy="881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9" name="Equation" r:id="rId15" imgW="2806560" imgH="444240" progId="Equation.DSMT4">
                  <p:embed/>
                </p:oleObj>
              </mc:Choice>
              <mc:Fallback>
                <p:oleObj name="Equation" r:id="rId15" imgW="2806560" imgH="444240" progId="Equation.DSMT4">
                  <p:embed/>
                  <p:pic>
                    <p:nvPicPr>
                      <p:cNvPr id="13" name="Object 12">
                        <a:extLst>
                          <a:ext uri="{FF2B5EF4-FFF2-40B4-BE49-F238E27FC236}">
                            <a16:creationId xmlns="" xmlns:a16="http://schemas.microsoft.com/office/drawing/2014/main" id="{73279526-106D-49DA-9A6C-C6CF66B48EA0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5957721" y="4163206"/>
                        <a:ext cx="5559425" cy="8810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13">
            <a:extLst>
              <a:ext uri="{FF2B5EF4-FFF2-40B4-BE49-F238E27FC236}">
                <a16:creationId xmlns="" xmlns:a16="http://schemas.microsoft.com/office/drawing/2014/main" id="{97FBAFA9-38EF-4F80-9768-0990751EFCD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7208492"/>
              </p:ext>
            </p:extLst>
          </p:nvPr>
        </p:nvGraphicFramePr>
        <p:xfrm>
          <a:off x="5955102" y="4973328"/>
          <a:ext cx="6088062" cy="1762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60" name="Equation" r:id="rId17" imgW="3073320" imgH="888840" progId="Equation.DSMT4">
                  <p:embed/>
                </p:oleObj>
              </mc:Choice>
              <mc:Fallback>
                <p:oleObj name="Equation" r:id="rId17" imgW="3073320" imgH="888840" progId="Equation.DSMT4">
                  <p:embed/>
                  <p:pic>
                    <p:nvPicPr>
                      <p:cNvPr id="14" name="Object 13">
                        <a:extLst>
                          <a:ext uri="{FF2B5EF4-FFF2-40B4-BE49-F238E27FC236}">
                            <a16:creationId xmlns="" xmlns:a16="http://schemas.microsoft.com/office/drawing/2014/main" id="{97FBAFA9-38EF-4F80-9768-0990751EFCDE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8"/>
                      <a:stretch>
                        <a:fillRect/>
                      </a:stretch>
                    </p:blipFill>
                    <p:spPr>
                      <a:xfrm>
                        <a:off x="5955102" y="4973328"/>
                        <a:ext cx="6088062" cy="17621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6" name="Straight Connector 15">
            <a:extLst>
              <a:ext uri="{FF2B5EF4-FFF2-40B4-BE49-F238E27FC236}">
                <a16:creationId xmlns="" xmlns:a16="http://schemas.microsoft.com/office/drawing/2014/main" id="{03FE69AE-4EA2-4AAE-9941-4ABEC571C658}"/>
              </a:ext>
            </a:extLst>
          </p:cNvPr>
          <p:cNvCxnSpPr>
            <a:cxnSpLocks/>
          </p:cNvCxnSpPr>
          <p:nvPr/>
        </p:nvCxnSpPr>
        <p:spPr>
          <a:xfrm>
            <a:off x="5778631" y="1197204"/>
            <a:ext cx="1" cy="5590095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548261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7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="" xmlns:a16="http://schemas.microsoft.com/office/drawing/2014/main" id="{F04960E3-B56E-4DEA-97A1-D0E5F8CC307B}"/>
              </a:ext>
            </a:extLst>
          </p:cNvPr>
          <p:cNvSpPr txBox="1"/>
          <p:nvPr/>
        </p:nvSpPr>
        <p:spPr>
          <a:xfrm>
            <a:off x="0" y="0"/>
            <a:ext cx="371447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2: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Rút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gọn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" name="Object 2">
            <a:extLst>
              <a:ext uri="{FF2B5EF4-FFF2-40B4-BE49-F238E27FC236}">
                <a16:creationId xmlns="" xmlns:a16="http://schemas.microsoft.com/office/drawing/2014/main" id="{9EEC8A0D-32D2-4B9B-92FB-1FE208ED24C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31774214"/>
              </p:ext>
            </p:extLst>
          </p:nvPr>
        </p:nvGraphicFramePr>
        <p:xfrm>
          <a:off x="-28281" y="597774"/>
          <a:ext cx="3115273" cy="64656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05" name="Equation" r:id="rId3" imgW="2019240" imgH="419040" progId="Equation.DSMT4">
                  <p:embed/>
                </p:oleObj>
              </mc:Choice>
              <mc:Fallback>
                <p:oleObj name="Equation" r:id="rId3" imgW="2019240" imgH="419040" progId="Equation.DSMT4">
                  <p:embed/>
                  <p:pic>
                    <p:nvPicPr>
                      <p:cNvPr id="3" name="Object 2">
                        <a:extLst>
                          <a:ext uri="{FF2B5EF4-FFF2-40B4-BE49-F238E27FC236}">
                            <a16:creationId xmlns="" xmlns:a16="http://schemas.microsoft.com/office/drawing/2014/main" id="{9EEC8A0D-32D2-4B9B-92FB-1FE208ED24C5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-28281" y="597774"/>
                        <a:ext cx="3115273" cy="64656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3">
            <a:extLst>
              <a:ext uri="{FF2B5EF4-FFF2-40B4-BE49-F238E27FC236}">
                <a16:creationId xmlns="" xmlns:a16="http://schemas.microsoft.com/office/drawing/2014/main" id="{FD12DAAA-1769-4E16-8BB9-25CD2D1B8E6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12531661"/>
              </p:ext>
            </p:extLst>
          </p:nvPr>
        </p:nvGraphicFramePr>
        <p:xfrm>
          <a:off x="6628063" y="571180"/>
          <a:ext cx="2476947" cy="71701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06" name="Equation" r:id="rId5" imgW="1447560" imgH="419040" progId="Equation.DSMT4">
                  <p:embed/>
                </p:oleObj>
              </mc:Choice>
              <mc:Fallback>
                <p:oleObj name="Equation" r:id="rId5" imgW="1447560" imgH="419040" progId="Equation.DSMT4">
                  <p:embed/>
                  <p:pic>
                    <p:nvPicPr>
                      <p:cNvPr id="4" name="Object 3">
                        <a:extLst>
                          <a:ext uri="{FF2B5EF4-FFF2-40B4-BE49-F238E27FC236}">
                            <a16:creationId xmlns="" xmlns:a16="http://schemas.microsoft.com/office/drawing/2014/main" id="{FD12DAAA-1769-4E16-8BB9-25CD2D1B8E69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6628063" y="571180"/>
                        <a:ext cx="2476947" cy="71701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>
            <a:extLst>
              <a:ext uri="{FF2B5EF4-FFF2-40B4-BE49-F238E27FC236}">
                <a16:creationId xmlns="" xmlns:a16="http://schemas.microsoft.com/office/drawing/2014/main" id="{8B832208-82B4-48F9-A6A7-12C82D53097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36645323"/>
              </p:ext>
            </p:extLst>
          </p:nvPr>
        </p:nvGraphicFramePr>
        <p:xfrm>
          <a:off x="119757" y="1285658"/>
          <a:ext cx="4075823" cy="783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07" name="Equation" r:id="rId7" imgW="2311200" imgH="444240" progId="Equation.DSMT4">
                  <p:embed/>
                </p:oleObj>
              </mc:Choice>
              <mc:Fallback>
                <p:oleObj name="Equation" r:id="rId7" imgW="2311200" imgH="444240" progId="Equation.DSMT4">
                  <p:embed/>
                  <p:pic>
                    <p:nvPicPr>
                      <p:cNvPr id="6" name="Object 5">
                        <a:extLst>
                          <a:ext uri="{FF2B5EF4-FFF2-40B4-BE49-F238E27FC236}">
                            <a16:creationId xmlns="" xmlns:a16="http://schemas.microsoft.com/office/drawing/2014/main" id="{8B832208-82B4-48F9-A6A7-12C82D530978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19757" y="1285658"/>
                        <a:ext cx="4075823" cy="7838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>
            <a:extLst>
              <a:ext uri="{FF2B5EF4-FFF2-40B4-BE49-F238E27FC236}">
                <a16:creationId xmlns="" xmlns:a16="http://schemas.microsoft.com/office/drawing/2014/main" id="{51FA2D21-6E94-423A-AF72-6114D2B5DF7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39677379"/>
              </p:ext>
            </p:extLst>
          </p:nvPr>
        </p:nvGraphicFramePr>
        <p:xfrm>
          <a:off x="81657" y="2127088"/>
          <a:ext cx="6203313" cy="783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08" name="Equation" r:id="rId9" imgW="3517560" imgH="444240" progId="Equation.DSMT4">
                  <p:embed/>
                </p:oleObj>
              </mc:Choice>
              <mc:Fallback>
                <p:oleObj name="Equation" r:id="rId9" imgW="3517560" imgH="444240" progId="Equation.DSMT4">
                  <p:embed/>
                  <p:pic>
                    <p:nvPicPr>
                      <p:cNvPr id="7" name="Object 6">
                        <a:extLst>
                          <a:ext uri="{FF2B5EF4-FFF2-40B4-BE49-F238E27FC236}">
                            <a16:creationId xmlns="" xmlns:a16="http://schemas.microsoft.com/office/drawing/2014/main" id="{51FA2D21-6E94-423A-AF72-6114D2B5DF7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81657" y="2127088"/>
                        <a:ext cx="6203313" cy="7838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>
            <a:extLst>
              <a:ext uri="{FF2B5EF4-FFF2-40B4-BE49-F238E27FC236}">
                <a16:creationId xmlns="" xmlns:a16="http://schemas.microsoft.com/office/drawing/2014/main" id="{248B4DA0-C10D-4397-8878-B2D59C3B7F1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8095674"/>
              </p:ext>
            </p:extLst>
          </p:nvPr>
        </p:nvGraphicFramePr>
        <p:xfrm>
          <a:off x="68958" y="2970116"/>
          <a:ext cx="6225708" cy="783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09" name="Equation" r:id="rId11" imgW="3530520" imgH="444240" progId="Equation.DSMT4">
                  <p:embed/>
                </p:oleObj>
              </mc:Choice>
              <mc:Fallback>
                <p:oleObj name="Equation" r:id="rId11" imgW="3530520" imgH="444240" progId="Equation.DSMT4">
                  <p:embed/>
                  <p:pic>
                    <p:nvPicPr>
                      <p:cNvPr id="8" name="Object 7">
                        <a:extLst>
                          <a:ext uri="{FF2B5EF4-FFF2-40B4-BE49-F238E27FC236}">
                            <a16:creationId xmlns="" xmlns:a16="http://schemas.microsoft.com/office/drawing/2014/main" id="{248B4DA0-C10D-4397-8878-B2D59C3B7F1A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68958" y="2970116"/>
                        <a:ext cx="6225708" cy="7838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>
            <a:extLst>
              <a:ext uri="{FF2B5EF4-FFF2-40B4-BE49-F238E27FC236}">
                <a16:creationId xmlns="" xmlns:a16="http://schemas.microsoft.com/office/drawing/2014/main" id="{D19EDEFA-9383-4DA9-AC24-14F806C772E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90146351"/>
              </p:ext>
            </p:extLst>
          </p:nvPr>
        </p:nvGraphicFramePr>
        <p:xfrm>
          <a:off x="68957" y="3886249"/>
          <a:ext cx="4568505" cy="783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10" name="Equation" r:id="rId13" imgW="2590560" imgH="444240" progId="Equation.DSMT4">
                  <p:embed/>
                </p:oleObj>
              </mc:Choice>
              <mc:Fallback>
                <p:oleObj name="Equation" r:id="rId13" imgW="2590560" imgH="444240" progId="Equation.DSMT4">
                  <p:embed/>
                  <p:pic>
                    <p:nvPicPr>
                      <p:cNvPr id="9" name="Object 8">
                        <a:extLst>
                          <a:ext uri="{FF2B5EF4-FFF2-40B4-BE49-F238E27FC236}">
                            <a16:creationId xmlns="" xmlns:a16="http://schemas.microsoft.com/office/drawing/2014/main" id="{D19EDEFA-9383-4DA9-AC24-14F806C772ED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68957" y="3886249"/>
                        <a:ext cx="4568505" cy="7838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>
            <a:extLst>
              <a:ext uri="{FF2B5EF4-FFF2-40B4-BE49-F238E27FC236}">
                <a16:creationId xmlns="" xmlns:a16="http://schemas.microsoft.com/office/drawing/2014/main" id="{181E925B-8DF5-4BFA-ABE5-8FC42AEA1BE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6713091"/>
              </p:ext>
            </p:extLst>
          </p:nvPr>
        </p:nvGraphicFramePr>
        <p:xfrm>
          <a:off x="68958" y="4561278"/>
          <a:ext cx="2127490" cy="783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11" name="Equation" r:id="rId15" imgW="1206360" imgH="444240" progId="Equation.DSMT4">
                  <p:embed/>
                </p:oleObj>
              </mc:Choice>
              <mc:Fallback>
                <p:oleObj name="Equation" r:id="rId15" imgW="1206360" imgH="444240" progId="Equation.DSMT4">
                  <p:embed/>
                  <p:pic>
                    <p:nvPicPr>
                      <p:cNvPr id="10" name="Object 9">
                        <a:extLst>
                          <a:ext uri="{FF2B5EF4-FFF2-40B4-BE49-F238E27FC236}">
                            <a16:creationId xmlns="" xmlns:a16="http://schemas.microsoft.com/office/drawing/2014/main" id="{181E925B-8DF5-4BFA-ABE5-8FC42AEA1BE8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68958" y="4561278"/>
                        <a:ext cx="2127490" cy="7838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>
            <a:extLst>
              <a:ext uri="{FF2B5EF4-FFF2-40B4-BE49-F238E27FC236}">
                <a16:creationId xmlns="" xmlns:a16="http://schemas.microsoft.com/office/drawing/2014/main" id="{26C05EE4-3AC6-4299-8E66-C66FA1B736D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02276742"/>
              </p:ext>
            </p:extLst>
          </p:nvPr>
        </p:nvGraphicFramePr>
        <p:xfrm>
          <a:off x="68958" y="5357945"/>
          <a:ext cx="2127490" cy="147804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12" name="Equation" r:id="rId17" imgW="1206360" imgH="838080" progId="Equation.DSMT4">
                  <p:embed/>
                </p:oleObj>
              </mc:Choice>
              <mc:Fallback>
                <p:oleObj name="Equation" r:id="rId17" imgW="1206360" imgH="838080" progId="Equation.DSMT4">
                  <p:embed/>
                  <p:pic>
                    <p:nvPicPr>
                      <p:cNvPr id="11" name="Object 10">
                        <a:extLst>
                          <a:ext uri="{FF2B5EF4-FFF2-40B4-BE49-F238E27FC236}">
                            <a16:creationId xmlns="" xmlns:a16="http://schemas.microsoft.com/office/drawing/2014/main" id="{26C05EE4-3AC6-4299-8E66-C66FA1B736D5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8"/>
                      <a:stretch>
                        <a:fillRect/>
                      </a:stretch>
                    </p:blipFill>
                    <p:spPr>
                      <a:xfrm>
                        <a:off x="68958" y="5357945"/>
                        <a:ext cx="2127490" cy="147804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>
            <a:extLst>
              <a:ext uri="{FF2B5EF4-FFF2-40B4-BE49-F238E27FC236}">
                <a16:creationId xmlns="" xmlns:a16="http://schemas.microsoft.com/office/drawing/2014/main" id="{84E4BDB1-FD32-4FF3-8B0D-DAEF55739C7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76481421"/>
              </p:ext>
            </p:extLst>
          </p:nvPr>
        </p:nvGraphicFramePr>
        <p:xfrm>
          <a:off x="6728381" y="1567024"/>
          <a:ext cx="3211624" cy="68540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13" name="Equation" r:id="rId19" imgW="2082600" imgH="444240" progId="Equation.DSMT4">
                  <p:embed/>
                </p:oleObj>
              </mc:Choice>
              <mc:Fallback>
                <p:oleObj name="Equation" r:id="rId19" imgW="2082600" imgH="444240" progId="Equation.DSMT4">
                  <p:embed/>
                  <p:pic>
                    <p:nvPicPr>
                      <p:cNvPr id="5" name="Object 4">
                        <a:extLst>
                          <a:ext uri="{FF2B5EF4-FFF2-40B4-BE49-F238E27FC236}">
                            <a16:creationId xmlns="" xmlns:a16="http://schemas.microsoft.com/office/drawing/2014/main" id="{84E4BDB1-FD32-4FF3-8B0D-DAEF55739C71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20"/>
                      <a:stretch>
                        <a:fillRect/>
                      </a:stretch>
                    </p:blipFill>
                    <p:spPr>
                      <a:xfrm>
                        <a:off x="6728381" y="1567024"/>
                        <a:ext cx="3211624" cy="68540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>
            <a:extLst>
              <a:ext uri="{FF2B5EF4-FFF2-40B4-BE49-F238E27FC236}">
                <a16:creationId xmlns="" xmlns:a16="http://schemas.microsoft.com/office/drawing/2014/main" id="{F9E526E1-9750-4DC5-B532-B6258451DCD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89896257"/>
              </p:ext>
            </p:extLst>
          </p:nvPr>
        </p:nvGraphicFramePr>
        <p:xfrm>
          <a:off x="6628063" y="2468234"/>
          <a:ext cx="5424511" cy="68540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14" name="Equation" r:id="rId21" imgW="3517560" imgH="444240" progId="Equation.DSMT4">
                  <p:embed/>
                </p:oleObj>
              </mc:Choice>
              <mc:Fallback>
                <p:oleObj name="Equation" r:id="rId21" imgW="3517560" imgH="444240" progId="Equation.DSMT4">
                  <p:embed/>
                  <p:pic>
                    <p:nvPicPr>
                      <p:cNvPr id="12" name="Object 11">
                        <a:extLst>
                          <a:ext uri="{FF2B5EF4-FFF2-40B4-BE49-F238E27FC236}">
                            <a16:creationId xmlns="" xmlns:a16="http://schemas.microsoft.com/office/drawing/2014/main" id="{F9E526E1-9750-4DC5-B532-B6258451DCDE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22"/>
                      <a:stretch>
                        <a:fillRect/>
                      </a:stretch>
                    </p:blipFill>
                    <p:spPr>
                      <a:xfrm>
                        <a:off x="6628063" y="2468234"/>
                        <a:ext cx="5424511" cy="68540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2">
            <a:extLst>
              <a:ext uri="{FF2B5EF4-FFF2-40B4-BE49-F238E27FC236}">
                <a16:creationId xmlns="" xmlns:a16="http://schemas.microsoft.com/office/drawing/2014/main" id="{867480D2-6FD0-4DAD-B0F0-96CF1CD2118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17382692"/>
              </p:ext>
            </p:extLst>
          </p:nvPr>
        </p:nvGraphicFramePr>
        <p:xfrm>
          <a:off x="6628063" y="3320642"/>
          <a:ext cx="2154138" cy="68540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15" name="Equation" r:id="rId23" imgW="1396800" imgH="444240" progId="Equation.DSMT4">
                  <p:embed/>
                </p:oleObj>
              </mc:Choice>
              <mc:Fallback>
                <p:oleObj name="Equation" r:id="rId23" imgW="1396800" imgH="444240" progId="Equation.DSMT4">
                  <p:embed/>
                  <p:pic>
                    <p:nvPicPr>
                      <p:cNvPr id="13" name="Object 12">
                        <a:extLst>
                          <a:ext uri="{FF2B5EF4-FFF2-40B4-BE49-F238E27FC236}">
                            <a16:creationId xmlns="" xmlns:a16="http://schemas.microsoft.com/office/drawing/2014/main" id="{867480D2-6FD0-4DAD-B0F0-96CF1CD21185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24"/>
                      <a:stretch>
                        <a:fillRect/>
                      </a:stretch>
                    </p:blipFill>
                    <p:spPr>
                      <a:xfrm>
                        <a:off x="6628063" y="3320642"/>
                        <a:ext cx="2154138" cy="68540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13">
            <a:extLst>
              <a:ext uri="{FF2B5EF4-FFF2-40B4-BE49-F238E27FC236}">
                <a16:creationId xmlns="" xmlns:a16="http://schemas.microsoft.com/office/drawing/2014/main" id="{B1DE36E6-5B50-4A1F-ADEF-A7C06F21A73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15718646"/>
              </p:ext>
            </p:extLst>
          </p:nvPr>
        </p:nvGraphicFramePr>
        <p:xfrm>
          <a:off x="6628063" y="4126535"/>
          <a:ext cx="1821225" cy="68540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16" name="Equation" r:id="rId25" imgW="1180800" imgH="444240" progId="Equation.DSMT4">
                  <p:embed/>
                </p:oleObj>
              </mc:Choice>
              <mc:Fallback>
                <p:oleObj name="Equation" r:id="rId25" imgW="1180800" imgH="444240" progId="Equation.DSMT4">
                  <p:embed/>
                  <p:pic>
                    <p:nvPicPr>
                      <p:cNvPr id="14" name="Object 13">
                        <a:extLst>
                          <a:ext uri="{FF2B5EF4-FFF2-40B4-BE49-F238E27FC236}">
                            <a16:creationId xmlns="" xmlns:a16="http://schemas.microsoft.com/office/drawing/2014/main" id="{B1DE36E6-5B50-4A1F-ADEF-A7C06F21A73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26"/>
                      <a:stretch>
                        <a:fillRect/>
                      </a:stretch>
                    </p:blipFill>
                    <p:spPr>
                      <a:xfrm>
                        <a:off x="6628063" y="4126535"/>
                        <a:ext cx="1821225" cy="68540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14">
            <a:extLst>
              <a:ext uri="{FF2B5EF4-FFF2-40B4-BE49-F238E27FC236}">
                <a16:creationId xmlns="" xmlns:a16="http://schemas.microsoft.com/office/drawing/2014/main" id="{58911289-F0E1-4D34-AFED-0E6FE2C8906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72673827"/>
              </p:ext>
            </p:extLst>
          </p:nvPr>
        </p:nvGraphicFramePr>
        <p:xfrm>
          <a:off x="6644148" y="4963247"/>
          <a:ext cx="1821225" cy="68540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17" name="Equation" r:id="rId27" imgW="1180800" imgH="444240" progId="Equation.DSMT4">
                  <p:embed/>
                </p:oleObj>
              </mc:Choice>
              <mc:Fallback>
                <p:oleObj name="Equation" r:id="rId27" imgW="1180800" imgH="444240" progId="Equation.DSMT4">
                  <p:embed/>
                  <p:pic>
                    <p:nvPicPr>
                      <p:cNvPr id="15" name="Object 14">
                        <a:extLst>
                          <a:ext uri="{FF2B5EF4-FFF2-40B4-BE49-F238E27FC236}">
                            <a16:creationId xmlns="" xmlns:a16="http://schemas.microsoft.com/office/drawing/2014/main" id="{58911289-F0E1-4D34-AFED-0E6FE2C8906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28"/>
                      <a:stretch>
                        <a:fillRect/>
                      </a:stretch>
                    </p:blipFill>
                    <p:spPr>
                      <a:xfrm>
                        <a:off x="6644148" y="4963247"/>
                        <a:ext cx="1821225" cy="68540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15">
            <a:extLst>
              <a:ext uri="{FF2B5EF4-FFF2-40B4-BE49-F238E27FC236}">
                <a16:creationId xmlns="" xmlns:a16="http://schemas.microsoft.com/office/drawing/2014/main" id="{466D025B-6083-4465-94C3-6F3134C03A8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81458556"/>
              </p:ext>
            </p:extLst>
          </p:nvPr>
        </p:nvGraphicFramePr>
        <p:xfrm>
          <a:off x="6728381" y="5773847"/>
          <a:ext cx="822489" cy="64624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18" name="Equation" r:id="rId29" imgW="533160" imgH="419040" progId="Equation.DSMT4">
                  <p:embed/>
                </p:oleObj>
              </mc:Choice>
              <mc:Fallback>
                <p:oleObj name="Equation" r:id="rId29" imgW="533160" imgH="419040" progId="Equation.DSMT4">
                  <p:embed/>
                  <p:pic>
                    <p:nvPicPr>
                      <p:cNvPr id="16" name="Object 15">
                        <a:extLst>
                          <a:ext uri="{FF2B5EF4-FFF2-40B4-BE49-F238E27FC236}">
                            <a16:creationId xmlns="" xmlns:a16="http://schemas.microsoft.com/office/drawing/2014/main" id="{466D025B-6083-4465-94C3-6F3134C03A81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0"/>
                      <a:stretch>
                        <a:fillRect/>
                      </a:stretch>
                    </p:blipFill>
                    <p:spPr>
                      <a:xfrm>
                        <a:off x="6728381" y="5773847"/>
                        <a:ext cx="822489" cy="64624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8" name="Straight Connector 17">
            <a:extLst>
              <a:ext uri="{FF2B5EF4-FFF2-40B4-BE49-F238E27FC236}">
                <a16:creationId xmlns="" xmlns:a16="http://schemas.microsoft.com/office/drawing/2014/main" id="{F9672E12-9B37-47ED-9043-BB1B779DEC65}"/>
              </a:ext>
            </a:extLst>
          </p:cNvPr>
          <p:cNvCxnSpPr>
            <a:cxnSpLocks/>
          </p:cNvCxnSpPr>
          <p:nvPr/>
        </p:nvCxnSpPr>
        <p:spPr>
          <a:xfrm>
            <a:off x="6419654" y="179109"/>
            <a:ext cx="0" cy="6678891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417252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1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6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7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="" xmlns:a16="http://schemas.microsoft.com/office/drawing/2014/main" id="{096F12BC-3704-4C98-9F13-937C848F2AF7}"/>
              </a:ext>
            </a:extLst>
          </p:cNvPr>
          <p:cNvSpPr txBox="1"/>
          <p:nvPr/>
        </p:nvSpPr>
        <p:spPr>
          <a:xfrm>
            <a:off x="-10105" y="433159"/>
            <a:ext cx="556181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u="sng" dirty="0" err="1">
                <a:solidFill>
                  <a:srgbClr val="0070C0"/>
                </a:solidFill>
                <a:latin typeface="Times New Roman" panose="02020603050405020304" pitchFamily="18" charset="0"/>
              </a:rPr>
              <a:t>Dạng</a:t>
            </a:r>
            <a:r>
              <a:rPr lang="en-US" sz="4000" b="1" u="sng" dirty="0">
                <a:solidFill>
                  <a:srgbClr val="0070C0"/>
                </a:solidFill>
                <a:latin typeface="Times New Roman" panose="02020603050405020304" pitchFamily="18" charset="0"/>
              </a:rPr>
              <a:t> 2: </a:t>
            </a:r>
            <a:r>
              <a:rPr lang="en-US" sz="4000" b="1" u="sng" dirty="0" err="1">
                <a:solidFill>
                  <a:srgbClr val="0070C0"/>
                </a:solidFill>
                <a:latin typeface="Times New Roman" panose="02020603050405020304" pitchFamily="18" charset="0"/>
              </a:rPr>
              <a:t>Tính</a:t>
            </a:r>
            <a:r>
              <a:rPr lang="en-US" sz="4000" b="1" u="sng" dirty="0">
                <a:solidFill>
                  <a:srgbClr val="0070C0"/>
                </a:solidFill>
                <a:latin typeface="Times New Roman" panose="02020603050405020304" pitchFamily="18" charset="0"/>
              </a:rPr>
              <a:t> </a:t>
            </a:r>
            <a:r>
              <a:rPr lang="en-US" sz="4000" b="1" u="sng" dirty="0" err="1">
                <a:solidFill>
                  <a:srgbClr val="0070C0"/>
                </a:solidFill>
                <a:latin typeface="Times New Roman" panose="02020603050405020304" pitchFamily="18" charset="0"/>
              </a:rPr>
              <a:t>giá</a:t>
            </a:r>
            <a:r>
              <a:rPr lang="en-US" sz="4000" b="1" u="sng" dirty="0">
                <a:solidFill>
                  <a:srgbClr val="0070C0"/>
                </a:solidFill>
                <a:latin typeface="Times New Roman" panose="02020603050405020304" pitchFamily="18" charset="0"/>
              </a:rPr>
              <a:t> </a:t>
            </a:r>
            <a:r>
              <a:rPr lang="en-US" sz="4000" b="1" u="sng" dirty="0" err="1">
                <a:solidFill>
                  <a:srgbClr val="0070C0"/>
                </a:solidFill>
                <a:latin typeface="Times New Roman" panose="02020603050405020304" pitchFamily="18" charset="0"/>
              </a:rPr>
              <a:t>trị</a:t>
            </a:r>
            <a:r>
              <a:rPr lang="en-US" sz="4000" b="1" u="sng" dirty="0">
                <a:solidFill>
                  <a:srgbClr val="0070C0"/>
                </a:solidFill>
                <a:latin typeface="Times New Roman" panose="02020603050405020304" pitchFamily="18" charset="0"/>
              </a:rPr>
              <a:t> </a:t>
            </a:r>
            <a:r>
              <a:rPr lang="en-US" sz="4000" b="1" u="sng" dirty="0" err="1">
                <a:solidFill>
                  <a:srgbClr val="0070C0"/>
                </a:solidFill>
                <a:latin typeface="Times New Roman" panose="02020603050405020304" pitchFamily="18" charset="0"/>
              </a:rPr>
              <a:t>của</a:t>
            </a:r>
            <a:r>
              <a:rPr lang="en-US" sz="4000" b="1" u="sng" dirty="0">
                <a:solidFill>
                  <a:srgbClr val="0070C0"/>
                </a:solidFill>
                <a:latin typeface="Times New Roman" panose="02020603050405020304" pitchFamily="18" charset="0"/>
              </a:rPr>
              <a:t> </a:t>
            </a:r>
            <a:r>
              <a:rPr lang="en-US" sz="4000" b="1" u="sng" dirty="0" err="1">
                <a:solidFill>
                  <a:srgbClr val="0070C0"/>
                </a:solidFill>
                <a:latin typeface="Times New Roman" panose="02020603050405020304" pitchFamily="18" charset="0"/>
              </a:rPr>
              <a:t>biểu</a:t>
            </a:r>
            <a:r>
              <a:rPr lang="en-US" sz="4000" b="1" u="sng" dirty="0">
                <a:solidFill>
                  <a:srgbClr val="0070C0"/>
                </a:solidFill>
                <a:latin typeface="Times New Roman" panose="02020603050405020304" pitchFamily="18" charset="0"/>
              </a:rPr>
              <a:t> </a:t>
            </a:r>
            <a:r>
              <a:rPr lang="en-US" sz="4000" b="1" u="sng" dirty="0" err="1">
                <a:solidFill>
                  <a:srgbClr val="0070C0"/>
                </a:solidFill>
                <a:latin typeface="Times New Roman" panose="02020603050405020304" pitchFamily="18" charset="0"/>
              </a:rPr>
              <a:t>thức</a:t>
            </a:r>
            <a:endParaRPr lang="en-US" sz="4000" b="1" u="sng" dirty="0">
              <a:solidFill>
                <a:srgbClr val="0070C0"/>
              </a:solidFill>
              <a:latin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954026CC-2FD4-4316-A505-5BE58A8279A6}"/>
              </a:ext>
            </a:extLst>
          </p:cNvPr>
          <p:cNvSpPr txBox="1"/>
          <p:nvPr/>
        </p:nvSpPr>
        <p:spPr>
          <a:xfrm>
            <a:off x="144121" y="3685880"/>
            <a:ext cx="4403770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</a:t>
            </a:r>
          </a:p>
          <a:p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tại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x = 13 </a:t>
            </a:r>
          </a:p>
        </p:txBody>
      </p:sp>
      <p:graphicFrame>
        <p:nvGraphicFramePr>
          <p:cNvPr id="6" name="Object 5">
            <a:extLst>
              <a:ext uri="{FF2B5EF4-FFF2-40B4-BE49-F238E27FC236}">
                <a16:creationId xmlns="" xmlns:a16="http://schemas.microsoft.com/office/drawing/2014/main" id="{9F00F2B2-EC2C-48FA-BC99-D6BE1B4EFDC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504753"/>
              </p:ext>
            </p:extLst>
          </p:nvPr>
        </p:nvGraphicFramePr>
        <p:xfrm>
          <a:off x="1248303" y="3546835"/>
          <a:ext cx="3942181" cy="107199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11" name="Equation" r:id="rId3" imgW="1447560" imgH="393480" progId="Equation.DSMT4">
                  <p:embed/>
                </p:oleObj>
              </mc:Choice>
              <mc:Fallback>
                <p:oleObj name="Equation" r:id="rId3" imgW="1447560" imgH="393480" progId="Equation.DSMT4">
                  <p:embed/>
                  <p:pic>
                    <p:nvPicPr>
                      <p:cNvPr id="6" name="Object 5">
                        <a:extLst>
                          <a:ext uri="{FF2B5EF4-FFF2-40B4-BE49-F238E27FC236}">
                            <a16:creationId xmlns="" xmlns:a16="http://schemas.microsoft.com/office/drawing/2014/main" id="{9F00F2B2-EC2C-48FA-BC99-D6BE1B4EFDC6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248303" y="3546835"/>
                        <a:ext cx="3942181" cy="107199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>
            <a:extLst>
              <a:ext uri="{FF2B5EF4-FFF2-40B4-BE49-F238E27FC236}">
                <a16:creationId xmlns="" xmlns:a16="http://schemas.microsoft.com/office/drawing/2014/main" id="{461C84BE-E83E-47DA-99A0-43F8A91A9F3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93056609"/>
              </p:ext>
            </p:extLst>
          </p:nvPr>
        </p:nvGraphicFramePr>
        <p:xfrm>
          <a:off x="7269426" y="583990"/>
          <a:ext cx="4617773" cy="478936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12" name="Equation" r:id="rId5" imgW="2527200" imgH="2616120" progId="Equation.DSMT4">
                  <p:embed/>
                </p:oleObj>
              </mc:Choice>
              <mc:Fallback>
                <p:oleObj name="Equation" r:id="rId5" imgW="2527200" imgH="2616120" progId="Equation.DSMT4">
                  <p:embed/>
                  <p:pic>
                    <p:nvPicPr>
                      <p:cNvPr id="7" name="Object 6">
                        <a:extLst>
                          <a:ext uri="{FF2B5EF4-FFF2-40B4-BE49-F238E27FC236}">
                            <a16:creationId xmlns="" xmlns:a16="http://schemas.microsoft.com/office/drawing/2014/main" id="{461C84BE-E83E-47DA-99A0-43F8A91A9F3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7269426" y="583990"/>
                        <a:ext cx="4617773" cy="478936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>
            <a:extLst>
              <a:ext uri="{FF2B5EF4-FFF2-40B4-BE49-F238E27FC236}">
                <a16:creationId xmlns="" xmlns:a16="http://schemas.microsoft.com/office/drawing/2014/main" id="{9923A3CC-7F2C-4BA7-B9A4-495CA1B96AD4}"/>
              </a:ext>
            </a:extLst>
          </p:cNvPr>
          <p:cNvSpPr txBox="1"/>
          <p:nvPr/>
        </p:nvSpPr>
        <p:spPr>
          <a:xfrm>
            <a:off x="7381188" y="5363862"/>
            <a:ext cx="341311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trị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Q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tại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x = 13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graphicFrame>
        <p:nvGraphicFramePr>
          <p:cNvPr id="9" name="Object 8">
            <a:extLst>
              <a:ext uri="{FF2B5EF4-FFF2-40B4-BE49-F238E27FC236}">
                <a16:creationId xmlns="" xmlns:a16="http://schemas.microsoft.com/office/drawing/2014/main" id="{A2C50C4F-28A0-4066-B959-23A3D801550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48645459"/>
              </p:ext>
            </p:extLst>
          </p:nvPr>
        </p:nvGraphicFramePr>
        <p:xfrm>
          <a:off x="7381188" y="6009592"/>
          <a:ext cx="2156154" cy="76828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13" name="Equation" r:id="rId7" imgW="1104840" imgH="393480" progId="Equation.DSMT4">
                  <p:embed/>
                </p:oleObj>
              </mc:Choice>
              <mc:Fallback>
                <p:oleObj name="Equation" r:id="rId7" imgW="1104840" imgH="393480" progId="Equation.DSMT4">
                  <p:embed/>
                  <p:pic>
                    <p:nvPicPr>
                      <p:cNvPr id="9" name="Object 8">
                        <a:extLst>
                          <a:ext uri="{FF2B5EF4-FFF2-40B4-BE49-F238E27FC236}">
                            <a16:creationId xmlns="" xmlns:a16="http://schemas.microsoft.com/office/drawing/2014/main" id="{A2C50C4F-28A0-4066-B959-23A3D801550D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7381188" y="6009592"/>
                        <a:ext cx="2156154" cy="76828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1" name="Straight Connector 10">
            <a:extLst>
              <a:ext uri="{FF2B5EF4-FFF2-40B4-BE49-F238E27FC236}">
                <a16:creationId xmlns="" xmlns:a16="http://schemas.microsoft.com/office/drawing/2014/main" id="{5DFAE54D-8575-48CF-B493-4DCFFEF232A8}"/>
              </a:ext>
            </a:extLst>
          </p:cNvPr>
          <p:cNvCxnSpPr>
            <a:cxnSpLocks/>
          </p:cNvCxnSpPr>
          <p:nvPr/>
        </p:nvCxnSpPr>
        <p:spPr>
          <a:xfrm>
            <a:off x="6096000" y="235670"/>
            <a:ext cx="0" cy="662233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2" name="TextBox 1">
            <a:extLst>
              <a:ext uri="{FF2B5EF4-FFF2-40B4-BE49-F238E27FC236}">
                <a16:creationId xmlns="" xmlns:a16="http://schemas.microsoft.com/office/drawing/2014/main" id="{7FB7DC56-C1B0-4971-8C0F-A30593377B2E}"/>
              </a:ext>
            </a:extLst>
          </p:cNvPr>
          <p:cNvSpPr txBox="1"/>
          <p:nvPr/>
        </p:nvSpPr>
        <p:spPr>
          <a:xfrm>
            <a:off x="8436990" y="-94270"/>
            <a:ext cx="110799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r>
              <a:rPr lang="en-US" sz="3200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:</a:t>
            </a:r>
          </a:p>
        </p:txBody>
      </p:sp>
    </p:spTree>
    <p:extLst>
      <p:ext uri="{BB962C8B-B14F-4D97-AF65-F5344CB8AC3E}">
        <p14:creationId xmlns:p14="http://schemas.microsoft.com/office/powerpoint/2010/main" val="35084979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0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="" xmlns:a16="http://schemas.microsoft.com/office/drawing/2014/main" id="{F65D5C66-D4B5-4DA4-8892-DEC3F5ABF17B}"/>
              </a:ext>
            </a:extLst>
          </p:cNvPr>
          <p:cNvSpPr txBox="1"/>
          <p:nvPr/>
        </p:nvSpPr>
        <p:spPr>
          <a:xfrm>
            <a:off x="678729" y="18853"/>
            <a:ext cx="568431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b="1" u="sng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Dạng</a:t>
            </a:r>
            <a:r>
              <a:rPr lang="en-US" sz="4800" b="1" u="sng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3: </a:t>
            </a:r>
            <a:r>
              <a:rPr lang="en-US" sz="4800" b="1" u="sng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  <a:r>
              <a:rPr lang="en-US" sz="4800" b="1" u="sng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u="sng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4800" b="1" u="sng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u="sng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tế</a:t>
            </a:r>
            <a:endParaRPr lang="en-US" sz="4800" b="1" u="sng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="" xmlns:a16="http://schemas.microsoft.com/office/drawing/2014/main" id="{2869A10F-C2F7-4A8C-ADF3-0BBE0502722C}"/>
              </a:ext>
            </a:extLst>
          </p:cNvPr>
          <p:cNvSpPr txBox="1"/>
          <p:nvPr/>
        </p:nvSpPr>
        <p:spPr>
          <a:xfrm>
            <a:off x="279661" y="1243847"/>
            <a:ext cx="11503844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36: SGK(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trang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51 )</a:t>
            </a:r>
          </a:p>
          <a:p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may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phải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sản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suất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1000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sản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phẩm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x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Khi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xong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sớm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mà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còn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thêm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80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sản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phẩm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342900" indent="-342900">
              <a:buAutoNum type="alphaLcParenR"/>
            </a:pP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diễn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qua x:</a:t>
            </a:r>
          </a:p>
          <a:p>
            <a:pPr marL="285750" indent="-285750">
              <a:buFontTx/>
              <a:buChar char="-"/>
            </a:pP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sản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phẩm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phải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sản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suất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kế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hoạch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;</a:t>
            </a:r>
          </a:p>
          <a:p>
            <a:pPr marL="285750" indent="-285750">
              <a:buFontTx/>
              <a:buChar char="-"/>
            </a:pP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sản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phẩm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tế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;</a:t>
            </a:r>
          </a:p>
          <a:p>
            <a:pPr marL="285750" indent="-285750">
              <a:buFontTx/>
              <a:buChar char="-"/>
            </a:pP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sản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phẩm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thêm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.</a:t>
            </a:r>
          </a:p>
          <a:p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sản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phẩm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thêm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x = 25</a:t>
            </a:r>
          </a:p>
        </p:txBody>
      </p:sp>
    </p:spTree>
    <p:extLst>
      <p:ext uri="{BB962C8B-B14F-4D97-AF65-F5344CB8AC3E}">
        <p14:creationId xmlns:p14="http://schemas.microsoft.com/office/powerpoint/2010/main" val="7534633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475</TotalTime>
  <Words>266</Words>
  <Application>Microsoft Office PowerPoint</Application>
  <PresentationFormat>Custom</PresentationFormat>
  <Paragraphs>41</Paragraphs>
  <Slides>10</Slides>
  <Notes>1</Notes>
  <HiddenSlides>0</HiddenSlides>
  <MMClips>1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2" baseType="lpstr">
      <vt:lpstr>Office Theme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dai bui</dc:creator>
  <cp:lastModifiedBy>Quang Minh Do</cp:lastModifiedBy>
  <cp:revision>31</cp:revision>
  <dcterms:created xsi:type="dcterms:W3CDTF">2021-10-06T23:26:22Z</dcterms:created>
  <dcterms:modified xsi:type="dcterms:W3CDTF">2021-12-17T02:58:39Z</dcterms:modified>
</cp:coreProperties>
</file>